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8.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9.xml"/>
  <Override ContentType="application/vnd.openxmlformats-officedocument.presentationml.slideMaster+xml" PartName="/ppt/slideMasters/slideMaster11.xml"/>
  <Override ContentType="application/vnd.openxmlformats-officedocument.presentationml.slideMaster+xml" PartName="/ppt/slideMasters/slideMaster10.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7.xml"/>
  <Override ContentType="application/vnd.openxmlformats-officedocument.presentationml.slideMaster+xml" PartName="/ppt/slideMasters/slideMaster6.xml"/>
  <Override ContentType="application/vnd.openxmlformats-officedocument.presentationml.slideMaster+xml" PartName="/ppt/slideMasters/slideMaster5.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7.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11.xml"/>
  <Override ContentType="application/vnd.openxmlformats-officedocument.theme+xml" PartName="/ppt/theme/theme5.xml"/>
  <Override ContentType="application/vnd.openxmlformats-officedocument.theme+xml" PartName="/ppt/theme/theme8.xml"/>
  <Override ContentType="application/vnd.openxmlformats-officedocument.theme+xml" PartName="/ppt/theme/theme10.xml"/>
  <Override ContentType="application/vnd.openxmlformats-officedocument.theme+xml" PartName="/ppt/theme/theme12.xml"/>
  <Override ContentType="application/vnd.openxmlformats-officedocument.theme+xml" PartName="/ppt/theme/theme9.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 id="2147483660" r:id="rId5"/>
    <p:sldMasterId id="2147483661" r:id="rId6"/>
    <p:sldMasterId id="2147483662" r:id="rId7"/>
    <p:sldMasterId id="2147483663" r:id="rId8"/>
    <p:sldMasterId id="2147483664" r:id="rId9"/>
    <p:sldMasterId id="2147483665" r:id="rId10"/>
    <p:sldMasterId id="2147483666" r:id="rId11"/>
    <p:sldMasterId id="2147483667" r:id="rId12"/>
    <p:sldMasterId id="2147483668" r:id="rId13"/>
    <p:sldMasterId id="2147483669" r:id="rId14"/>
  </p:sldMasterIdLst>
  <p:notesMasterIdLst>
    <p:notesMasterId r:id="rId15"/>
  </p:notesMasterIdLst>
  <p:sldIdLst>
    <p:sldId id="256" r:id="rId16"/>
    <p:sldId id="257" r:id="rId17"/>
    <p:sldId id="258" r:id="rId18"/>
    <p:sldId id="259" r:id="rId19"/>
    <p:sldId id="260" r:id="rId20"/>
    <p:sldId id="261" r:id="rId21"/>
    <p:sldId id="262" r:id="rId22"/>
    <p:sldId id="263" r:id="rId23"/>
    <p:sldId id="264" r:id="rId24"/>
    <p:sldId id="265" r:id="rId25"/>
    <p:sldId id="266" r:id="rId26"/>
    <p:sldId id="267" r:id="rId27"/>
    <p:sldId id="268" r:id="rId28"/>
    <p:sldId id="269" r:id="rId29"/>
    <p:sldId id="270" r:id="rId30"/>
    <p:sldId id="271" r:id="rId31"/>
    <p:sldId id="272" r:id="rId32"/>
    <p:sldId id="273" r:id="rId33"/>
    <p:sldId id="274" r:id="rId34"/>
    <p:sldId id="275" r:id="rId35"/>
    <p:sldId id="276" r:id="rId36"/>
  </p:sldIdLst>
  <p:sldSz cy="5143500" cx="9144000"/>
  <p:notesSz cx="6858000" cy="9144000"/>
  <p:embeddedFontLst>
    <p:embeddedFont>
      <p:font typeface="Lato"/>
      <p:regular r:id="rId37"/>
      <p:bold r:id="rId38"/>
      <p:italic r:id="rId39"/>
      <p:boldItalic r:id="rId40"/>
    </p:embeddedFont>
    <p:embeddedFont>
      <p:font typeface="Montserrat"/>
      <p:regular r:id="rId41"/>
      <p:bold r:id="rId42"/>
      <p:italic r:id="rId43"/>
      <p:boldItalic r:id="rId4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000000"/>
          </p15:clr>
        </p15:guide>
        <p15:guide id="2" pos="288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Lato-boldItalic.fntdata"/><Relationship Id="rId20" Type="http://schemas.openxmlformats.org/officeDocument/2006/relationships/slide" Target="slides/slide5.xml"/><Relationship Id="rId42" Type="http://schemas.openxmlformats.org/officeDocument/2006/relationships/font" Target="fonts/Montserrat-bold.fntdata"/><Relationship Id="rId41" Type="http://schemas.openxmlformats.org/officeDocument/2006/relationships/font" Target="fonts/Montserrat-regular.fntdata"/><Relationship Id="rId22" Type="http://schemas.openxmlformats.org/officeDocument/2006/relationships/slide" Target="slides/slide7.xml"/><Relationship Id="rId44" Type="http://schemas.openxmlformats.org/officeDocument/2006/relationships/font" Target="fonts/Montserrat-boldItalic.fntdata"/><Relationship Id="rId21" Type="http://schemas.openxmlformats.org/officeDocument/2006/relationships/slide" Target="slides/slide6.xml"/><Relationship Id="rId43" Type="http://schemas.openxmlformats.org/officeDocument/2006/relationships/font" Target="fonts/Montserrat-italic.fntdata"/><Relationship Id="rId24" Type="http://schemas.openxmlformats.org/officeDocument/2006/relationships/slide" Target="slides/slide9.xml"/><Relationship Id="rId23" Type="http://schemas.openxmlformats.org/officeDocument/2006/relationships/slide" Target="slides/slide8.xml"/><Relationship Id="rId1" Type="http://schemas.openxmlformats.org/officeDocument/2006/relationships/theme" Target="theme/theme1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26" Type="http://schemas.openxmlformats.org/officeDocument/2006/relationships/slide" Target="slides/slide11.xml"/><Relationship Id="rId25" Type="http://schemas.openxmlformats.org/officeDocument/2006/relationships/slide" Target="slides/slide10.xml"/><Relationship Id="rId28" Type="http://schemas.openxmlformats.org/officeDocument/2006/relationships/slide" Target="slides/slide13.xml"/><Relationship Id="rId27" Type="http://schemas.openxmlformats.org/officeDocument/2006/relationships/slide" Target="slides/slide12.xml"/><Relationship Id="rId5" Type="http://schemas.openxmlformats.org/officeDocument/2006/relationships/slideMaster" Target="slideMasters/slideMaster2.xml"/><Relationship Id="rId6" Type="http://schemas.openxmlformats.org/officeDocument/2006/relationships/slideMaster" Target="slideMasters/slideMaster3.xml"/><Relationship Id="rId29" Type="http://schemas.openxmlformats.org/officeDocument/2006/relationships/slide" Target="slides/slide14.xml"/><Relationship Id="rId7" Type="http://schemas.openxmlformats.org/officeDocument/2006/relationships/slideMaster" Target="slideMasters/slideMaster4.xml"/><Relationship Id="rId8" Type="http://schemas.openxmlformats.org/officeDocument/2006/relationships/slideMaster" Target="slideMasters/slideMaster5.xml"/><Relationship Id="rId31" Type="http://schemas.openxmlformats.org/officeDocument/2006/relationships/slide" Target="slides/slide16.xml"/><Relationship Id="rId30" Type="http://schemas.openxmlformats.org/officeDocument/2006/relationships/slide" Target="slides/slide15.xml"/><Relationship Id="rId11" Type="http://schemas.openxmlformats.org/officeDocument/2006/relationships/slideMaster" Target="slideMasters/slideMaster8.xml"/><Relationship Id="rId33" Type="http://schemas.openxmlformats.org/officeDocument/2006/relationships/slide" Target="slides/slide18.xml"/><Relationship Id="rId10" Type="http://schemas.openxmlformats.org/officeDocument/2006/relationships/slideMaster" Target="slideMasters/slideMaster7.xml"/><Relationship Id="rId32" Type="http://schemas.openxmlformats.org/officeDocument/2006/relationships/slide" Target="slides/slide17.xml"/><Relationship Id="rId13" Type="http://schemas.openxmlformats.org/officeDocument/2006/relationships/slideMaster" Target="slideMasters/slideMaster10.xml"/><Relationship Id="rId35" Type="http://schemas.openxmlformats.org/officeDocument/2006/relationships/slide" Target="slides/slide20.xml"/><Relationship Id="rId12" Type="http://schemas.openxmlformats.org/officeDocument/2006/relationships/slideMaster" Target="slideMasters/slideMaster9.xml"/><Relationship Id="rId34" Type="http://schemas.openxmlformats.org/officeDocument/2006/relationships/slide" Target="slides/slide19.xml"/><Relationship Id="rId15" Type="http://schemas.openxmlformats.org/officeDocument/2006/relationships/notesMaster" Target="notesMasters/notesMaster1.xml"/><Relationship Id="rId37" Type="http://schemas.openxmlformats.org/officeDocument/2006/relationships/font" Target="fonts/Lato-regular.fntdata"/><Relationship Id="rId14" Type="http://schemas.openxmlformats.org/officeDocument/2006/relationships/slideMaster" Target="slideMasters/slideMaster11.xml"/><Relationship Id="rId36" Type="http://schemas.openxmlformats.org/officeDocument/2006/relationships/slide" Target="slides/slide21.xml"/><Relationship Id="rId17" Type="http://schemas.openxmlformats.org/officeDocument/2006/relationships/slide" Target="slides/slide2.xml"/><Relationship Id="rId39" Type="http://schemas.openxmlformats.org/officeDocument/2006/relationships/font" Target="fonts/Lato-italic.fntdata"/><Relationship Id="rId16" Type="http://schemas.openxmlformats.org/officeDocument/2006/relationships/slide" Target="slides/slide1.xml"/><Relationship Id="rId38" Type="http://schemas.openxmlformats.org/officeDocument/2006/relationships/font" Target="fonts/Lato-bold.fntdata"/><Relationship Id="rId19" Type="http://schemas.openxmlformats.org/officeDocument/2006/relationships/slide" Target="slides/slide4.xml"/><Relationship Id="rId1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72" name="Google Shape;172;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1100"/>
              <a:buNone/>
            </a:pPr>
            <a:r>
              <a:rPr lang="en-US" sz="1100"/>
              <a:t>Hello everyone. Today I’m going to talk about microservices</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56" name="Google Shape;256;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1100"/>
              <a:buNone/>
            </a:pPr>
            <a:r>
              <a:rPr lang="en-US" sz="1100"/>
              <a:t>With all the features I’ve talked about before, the microservice architecture is very robust.</a:t>
            </a:r>
            <a:endParaRPr/>
          </a:p>
          <a:p>
            <a:pPr indent="0" lvl="0" marL="0" rtl="0" algn="l">
              <a:spcBef>
                <a:spcPts val="0"/>
              </a:spcBef>
              <a:spcAft>
                <a:spcPts val="0"/>
              </a:spcAft>
              <a:buSzPts val="1100"/>
              <a:buNone/>
            </a:pPr>
            <a:r>
              <a:rPr lang="en-US" sz="1100"/>
              <a:t>If one server has hardware failure like hardware broken or power cut. other servers could still provide all the services. All the services exist on the failed server could be automatically re-deployed on the rest servers so the total number of service nodes will keep the same and the performance of the whole system will not be affected.</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65" name="Google Shape;265;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1100"/>
              <a:buNone/>
            </a:pPr>
            <a:r>
              <a:rPr lang="en-US" sz="1100"/>
              <a:t>After knowing all these benefit of microservice, we need also know where should we use microservice. In most cases you can always use microservice for the whole system to get a good scalability and performance. But there are two problems you need to be careful with.</a:t>
            </a:r>
            <a:endParaRPr/>
          </a:p>
          <a:p>
            <a:pPr indent="0" lvl="0" marL="0" rtl="0" algn="l">
              <a:spcBef>
                <a:spcPts val="0"/>
              </a:spcBef>
              <a:spcAft>
                <a:spcPts val="0"/>
              </a:spcAft>
              <a:buSzPts val="1100"/>
              <a:buNone/>
            </a:pPr>
            <a:r>
              <a:rPr lang="en-US" sz="1100"/>
              <a:t>First problem we need to consider is: Do you heavily rely on in-memory state?</a:t>
            </a:r>
            <a:endParaRPr/>
          </a:p>
          <a:p>
            <a:pPr indent="0" lvl="0" marL="0" rtl="0" algn="l">
              <a:spcBef>
                <a:spcPts val="0"/>
              </a:spcBef>
              <a:spcAft>
                <a:spcPts val="0"/>
              </a:spcAft>
              <a:buSzPts val="1100"/>
              <a:buNone/>
            </a:pPr>
            <a:r>
              <a:rPr lang="en-US" sz="1100"/>
              <a:t>In monolithic system, you can take advantage of in-memory state like storing session in memory and mapping request according to the session record in almost no-latency using hashmap.</a:t>
            </a:r>
            <a:endParaRPr/>
          </a:p>
          <a:p>
            <a:pPr indent="0" lvl="0" marL="0" rtl="0" algn="l">
              <a:spcBef>
                <a:spcPts val="0"/>
              </a:spcBef>
              <a:spcAft>
                <a:spcPts val="0"/>
              </a:spcAft>
              <a:buSzPts val="1100"/>
              <a:buNone/>
            </a:pPr>
            <a:r>
              <a:rPr lang="en-US" sz="1100"/>
              <a:t>but in microservice, because of the distribution, services can not share memory data. All microservice should be designed as stateless functions. Although different services can share data using middlewares like message queue, there will be some latency.</a:t>
            </a:r>
            <a:endParaRPr/>
          </a:p>
          <a:p>
            <a:pPr indent="0" lvl="0" marL="0" rtl="0" algn="l">
              <a:spcBef>
                <a:spcPts val="0"/>
              </a:spcBef>
              <a:spcAft>
                <a:spcPts val="0"/>
              </a:spcAft>
              <a:buSzPts val="1100"/>
              <a:buNone/>
            </a:pPr>
            <a:r>
              <a:rPr lang="en-US" sz="1100"/>
              <a:t>If you heavily rely on in-memory state or can not accept the latency caused by the data sharing in the distributed microservice architecture, you shouldn’t use microservice here.</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76" name="Google Shape;276;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1100"/>
              <a:buNone/>
            </a:pPr>
            <a:r>
              <a:rPr lang="en-US" sz="1100"/>
              <a:t>Another big problem is transaction.</a:t>
            </a:r>
            <a:endParaRPr/>
          </a:p>
          <a:p>
            <a:pPr indent="0" lvl="0" marL="0" rtl="0" algn="l">
              <a:spcBef>
                <a:spcPts val="0"/>
              </a:spcBef>
              <a:spcAft>
                <a:spcPts val="0"/>
              </a:spcAft>
              <a:buSzPts val="1100"/>
              <a:buNone/>
            </a:pPr>
            <a:r>
              <a:rPr lang="en-US" sz="1100"/>
              <a:t>If your business logic is heavily rely on transactions, you may not use microservice here.</a:t>
            </a:r>
            <a:endParaRPr/>
          </a:p>
          <a:p>
            <a:pPr indent="0" lvl="0" marL="0" rtl="0" algn="l">
              <a:spcBef>
                <a:spcPts val="0"/>
              </a:spcBef>
              <a:spcAft>
                <a:spcPts val="0"/>
              </a:spcAft>
              <a:buSzPts val="1100"/>
              <a:buNone/>
            </a:pPr>
            <a:r>
              <a:rPr lang="en-US" sz="1100"/>
              <a:t>To implement transaction in a microservice system is very hard comparing to a monolithic system.</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87" name="Google Shape;287;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1100"/>
              <a:buNone/>
            </a:pPr>
            <a:r>
              <a:rPr lang="en-US" sz="1100"/>
              <a:t>Usually, people use a technique called two-phase commit to simulate transaction in microservice architecture. It has a prepare phase and commit phase to ensure the the eventual consistency. It will be more complicated if there is some error and cause a rollback. So If you don’t want to deal with the two phase commit in distributed transaction, you shouldn’t use microservice here. But other parts can still be splited into different microservices.</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96" name="Google Shape;296;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1100"/>
              <a:buNone/>
            </a:pPr>
            <a:r>
              <a:rPr lang="en-US" sz="1100"/>
              <a:t>Here comes the question about when should we use Microservice.</a:t>
            </a:r>
            <a:endParaRPr/>
          </a:p>
          <a:p>
            <a:pPr indent="0" lvl="0" marL="0" rtl="0" algn="l">
              <a:spcBef>
                <a:spcPts val="0"/>
              </a:spcBef>
              <a:spcAft>
                <a:spcPts val="0"/>
              </a:spcAft>
              <a:buSzPts val="1100"/>
              <a:buNone/>
            </a:pPr>
            <a:r>
              <a:rPr lang="en-US" sz="1100"/>
              <a:t>Comparing to the monolithic architecture, the microservice architecture have lower productivity at first. That’s because microservice need a certain amount of management so it can’t start with relatively high productivity.</a:t>
            </a:r>
            <a:endParaRPr/>
          </a:p>
          <a:p>
            <a:pPr indent="0" lvl="0" marL="0" rtl="0" algn="l">
              <a:spcBef>
                <a:spcPts val="0"/>
              </a:spcBef>
              <a:spcAft>
                <a:spcPts val="0"/>
              </a:spcAft>
              <a:buSzPts val="1100"/>
              <a:buNone/>
            </a:pPr>
            <a:r>
              <a:rPr lang="en-US" sz="1100"/>
              <a:t>while monolithic system not quite need those management at the beginning since the system is simple enough so writing it is as simple as writing a simple microservice</a:t>
            </a:r>
            <a:endParaRPr/>
          </a:p>
          <a:p>
            <a:pPr indent="0" lvl="0" marL="0" rtl="0" algn="l">
              <a:spcBef>
                <a:spcPts val="0"/>
              </a:spcBef>
              <a:spcAft>
                <a:spcPts val="0"/>
              </a:spcAft>
              <a:buSzPts val="1100"/>
              <a:buNone/>
            </a:pPr>
            <a:r>
              <a:rPr lang="en-US" sz="1100"/>
              <a:t>When the complexity of the system growth and hit some threshold, the productivity of monolithic system and microservice system will become the same.</a:t>
            </a:r>
            <a:endParaRPr/>
          </a:p>
          <a:p>
            <a:pPr indent="0" lvl="0" marL="0" rtl="0" algn="l">
              <a:spcBef>
                <a:spcPts val="0"/>
              </a:spcBef>
              <a:spcAft>
                <a:spcPts val="0"/>
              </a:spcAft>
              <a:buSzPts val="1100"/>
              <a:buNone/>
            </a:pPr>
            <a:r>
              <a:rPr lang="en-US" sz="1100"/>
              <a:t>After that, because of the decreased coupling of microservices reduces the attenuation of productivity, but the monolithic system’s productivity will drop rapidly when complexity growth. It’s the time to switch to microservice architecture.</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p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02" name="Google Shape;302;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1100"/>
              <a:buNone/>
            </a:pPr>
            <a:r>
              <a:rPr lang="en-US" sz="1100"/>
              <a:t>In microservice architecture, programming language usually doesn’t matter. You can use any programming language you want as long as you can provide solid API documentation so other services can communicate with it and invoke the service properly. Here is a microservice architecture example given by microsoft. you can see it uses many different languages like C#, JS, Python, Java,signalR,F#, and golang.</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p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10" name="Google Shape;310;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1100"/>
              <a:buNone/>
            </a:pPr>
            <a:r>
              <a:rPr lang="en-US" sz="1100"/>
              <a:t>Here is a overview of an eshop application using microservice architecture also provided by microsoft. you can pause at here and spend some time looking at the diagram and learn this architecture.</a:t>
            </a:r>
            <a:endParaRPr/>
          </a:p>
          <a:p>
            <a:pPr indent="0" lvl="0" marL="0" rtl="0" algn="l">
              <a:spcBef>
                <a:spcPts val="0"/>
              </a:spcBef>
              <a:spcAft>
                <a:spcPts val="0"/>
              </a:spcAft>
              <a:buSzPts val="1100"/>
              <a:buNone/>
            </a:pPr>
            <a:r>
              <a:rPr lang="en-US" sz="1100"/>
              <a:t>Notice that in this architecture, microsoft uses rabbitMQ and AzureService Bus as the eventbus middleware for data/message sharing between all the microservices. </a:t>
            </a:r>
            <a:endParaRPr/>
          </a:p>
          <a:p>
            <a:pPr indent="0" lvl="0" marL="0" rtl="0" algn="l">
              <a:spcBef>
                <a:spcPts val="0"/>
              </a:spcBef>
              <a:spcAft>
                <a:spcPts val="0"/>
              </a:spcAft>
              <a:buSzPts val="1100"/>
              <a:buNone/>
            </a:pPr>
            <a:r>
              <a:rPr lang="en-US" sz="1100"/>
              <a:t>Using message queue can change the business logic from synchronized logic to asynchronized logic and result in a better io performance.</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p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18" name="Google Shape;318;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1100"/>
              <a:buNone/>
            </a:pPr>
            <a:r>
              <a:rPr lang="en-US" sz="1100"/>
              <a:t>so here is the discussion part. I think microservice architecture has these following advantages:</a:t>
            </a:r>
            <a:endParaRPr/>
          </a:p>
          <a:p>
            <a:pPr indent="0" lvl="0" marL="0" rtl="0" algn="l">
              <a:spcBef>
                <a:spcPts val="0"/>
              </a:spcBef>
              <a:spcAft>
                <a:spcPts val="0"/>
              </a:spcAft>
              <a:buSzPts val="1100"/>
              <a:buNone/>
            </a:pPr>
            <a:r>
              <a:rPr lang="en-US" sz="1100"/>
              <a:t>As mentioned before, it has very strong scalability, and the developers can choose whatever language they prefer to build microservices.</a:t>
            </a:r>
            <a:endParaRPr/>
          </a:p>
          <a:p>
            <a:pPr indent="0" lvl="0" marL="0" rtl="0" algn="l">
              <a:spcBef>
                <a:spcPts val="0"/>
              </a:spcBef>
              <a:spcAft>
                <a:spcPts val="0"/>
              </a:spcAft>
              <a:buSzPts val="1100"/>
              <a:buNone/>
            </a:pPr>
            <a:r>
              <a:rPr lang="en-US" sz="1100"/>
              <a:t>For a complex system, microservice architecture usually has higher productivity.</a:t>
            </a:r>
            <a:endParaRPr/>
          </a:p>
          <a:p>
            <a:pPr indent="0" lvl="0" marL="0" rtl="0" algn="l">
              <a:spcBef>
                <a:spcPts val="0"/>
              </a:spcBef>
              <a:spcAft>
                <a:spcPts val="0"/>
              </a:spcAft>
              <a:buSzPts val="1100"/>
              <a:buNone/>
            </a:pPr>
            <a:r>
              <a:rPr lang="en-US" sz="1100"/>
              <a:t>And writing a microservice is very easy. I think even intern developers can also develop functional and bugless microservice with proper unit test.</a:t>
            </a:r>
            <a:endParaRPr/>
          </a:p>
          <a:p>
            <a:pPr indent="0" lvl="0" marL="0" rtl="0" algn="l">
              <a:spcBef>
                <a:spcPts val="0"/>
              </a:spcBef>
              <a:spcAft>
                <a:spcPts val="0"/>
              </a:spcAft>
              <a:buSzPts val="1100"/>
              <a:buNone/>
            </a:pPr>
            <a:r>
              <a:rPr lang="en-US" sz="1100"/>
              <a:t>Also, microservice architecture is agile-friendly. it’s very common to use one or two sprint to develop, evaluate, and improve a microservice.</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p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25" name="Google Shape;325;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1100"/>
              <a:buNone/>
            </a:pPr>
            <a:r>
              <a:rPr lang="en-US" sz="1100"/>
              <a:t>But also microservice architecture has some disadvantages and we need to treat these problems carefully.</a:t>
            </a:r>
            <a:endParaRPr/>
          </a:p>
          <a:p>
            <a:pPr indent="0" lvl="0" marL="0" rtl="0" algn="l">
              <a:spcBef>
                <a:spcPts val="0"/>
              </a:spcBef>
              <a:spcAft>
                <a:spcPts val="0"/>
              </a:spcAft>
              <a:buSzPts val="1100"/>
              <a:buNone/>
            </a:pPr>
            <a:r>
              <a:rPr lang="en-US" sz="1100"/>
              <a:t>The biggest problem is the granularity of a microservice architecture is hard to decide.  </a:t>
            </a:r>
            <a:endParaRPr/>
          </a:p>
          <a:p>
            <a:pPr indent="0" lvl="0" marL="0" rtl="0" algn="l">
              <a:spcBef>
                <a:spcPts val="0"/>
              </a:spcBef>
              <a:spcAft>
                <a:spcPts val="0"/>
              </a:spcAft>
              <a:buSzPts val="1100"/>
              <a:buNone/>
            </a:pPr>
            <a:r>
              <a:rPr lang="en-US" sz="1100"/>
              <a:t>If the granularity is too low, it can not take advantage of the scalability of microservice because it will looks more like a monolithic system.</a:t>
            </a:r>
            <a:endParaRPr/>
          </a:p>
          <a:p>
            <a:pPr indent="0" lvl="0" marL="0" rtl="0" algn="l">
              <a:spcBef>
                <a:spcPts val="0"/>
              </a:spcBef>
              <a:spcAft>
                <a:spcPts val="0"/>
              </a:spcAft>
              <a:buSzPts val="1100"/>
              <a:buNone/>
            </a:pPr>
            <a:r>
              <a:rPr lang="en-US" sz="1100"/>
              <a:t>but if the granularity is too high, there will be too many message exchanges happen in the eventbus and cause a large latency. The dependencies will also become much more complex and make it harder to manage.</a:t>
            </a:r>
            <a:endParaRPr/>
          </a:p>
          <a:p>
            <a:pPr indent="0" lvl="0" marL="0" rtl="0" algn="l">
              <a:spcBef>
                <a:spcPts val="0"/>
              </a:spcBef>
              <a:spcAft>
                <a:spcPts val="0"/>
              </a:spcAft>
              <a:buSzPts val="1100"/>
              <a:buNone/>
            </a:pPr>
            <a:r>
              <a:rPr lang="en-US" sz="1100"/>
              <a:t>Besides, microservice architecture needs more precise and solid documentation  otherwise the invoke chain will be unclear and the whole system may be out of control when its complexity grow.</a:t>
            </a:r>
            <a:endParaRPr/>
          </a:p>
          <a:p>
            <a:pPr indent="0" lvl="0" marL="0" rtl="0" algn="l">
              <a:spcBef>
                <a:spcPts val="0"/>
              </a:spcBef>
              <a:spcAft>
                <a:spcPts val="0"/>
              </a:spcAft>
              <a:buSzPts val="1100"/>
              <a:buNone/>
            </a:pPr>
            <a:r>
              <a:rPr lang="en-US" sz="1100"/>
              <a:t>Because of the management is harder than a monolithic system, microservice architecture needs more experienced system operator.</a:t>
            </a:r>
            <a:endParaRPr/>
          </a:p>
          <a:p>
            <a:pPr indent="0" lvl="0" marL="0" rtl="0" algn="l">
              <a:spcBef>
                <a:spcPts val="0"/>
              </a:spcBef>
              <a:spcAft>
                <a:spcPts val="0"/>
              </a:spcAft>
              <a:buSzPts val="1100"/>
              <a:buNone/>
            </a:pPr>
            <a:r>
              <a:rPr lang="en-US" sz="1100"/>
              <a:t>And the microservice should be integrated with continuous integration and continuous delivery to do a lot of jobs automatically otherwise it will cost too much human resource in maintenance.</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p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32" name="Google Shape;332;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1100"/>
              <a:buNone/>
            </a:pPr>
            <a:r>
              <a:rPr lang="en-US" sz="1100"/>
              <a:t>In the end, I want to say that there is no silver bullet in software engineering. we can never find an architecture which can meet all the requirement without any weak points and extra cost.</a:t>
            </a:r>
            <a:endParaRPr/>
          </a:p>
          <a:p>
            <a:pPr indent="0" lvl="0" marL="0" rtl="0" algn="l">
              <a:spcBef>
                <a:spcPts val="0"/>
              </a:spcBef>
              <a:spcAft>
                <a:spcPts val="0"/>
              </a:spcAft>
              <a:buSzPts val="1100"/>
              <a:buNone/>
            </a:pPr>
            <a:r>
              <a:rPr lang="en-US" sz="1100"/>
              <a:t>Understanding microservice architecture is just giving you another choice when you are designing a software architecture.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78" name="Google Shape;178;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1100"/>
              <a:buNone/>
            </a:pPr>
            <a:r>
              <a:rPr lang="en-US" sz="1100"/>
              <a:t>In this seminar, I’m going to talk about these things:</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p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39" name="Google Shape;339;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I want to add the note here Okay can you see you have forgotten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p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45" name="Google Shape;345;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84" name="Google Shape;184;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1100"/>
              <a:buNone/>
            </a:pPr>
            <a:r>
              <a:rPr lang="en-US" sz="1100"/>
              <a:t>So, what is microservice?</a:t>
            </a:r>
            <a:endParaRPr/>
          </a:p>
          <a:p>
            <a:pPr indent="0" lvl="0" marL="0" rtl="0" algn="l">
              <a:spcBef>
                <a:spcPts val="0"/>
              </a:spcBef>
              <a:spcAft>
                <a:spcPts val="0"/>
              </a:spcAft>
              <a:buSzPts val="1100"/>
              <a:buNone/>
            </a:pPr>
            <a:r>
              <a:rPr lang="en-US" sz="1100"/>
              <a:t>Microservice is a kind of software architecture. To understand it, we need to see the traditional Monolithic Architecture first.</a:t>
            </a:r>
            <a:endParaRPr/>
          </a:p>
          <a:p>
            <a:pPr indent="0" lvl="0" marL="0" rtl="0" algn="l">
              <a:spcBef>
                <a:spcPts val="0"/>
              </a:spcBef>
              <a:spcAft>
                <a:spcPts val="0"/>
              </a:spcAft>
              <a:buSzPts val="1100"/>
              <a:buNone/>
            </a:pPr>
            <a:r>
              <a:rPr lang="en-US" sz="1100"/>
              <a:t>In Monolithic Architecture, usually all things are developed in one application including UI components, Business Logic, and Data Access Layer. And usually that application is deploied on one server node.</a:t>
            </a:r>
            <a:endParaRPr/>
          </a:p>
          <a:p>
            <a:pPr indent="0" lvl="0" marL="0" rtl="0" algn="l">
              <a:spcBef>
                <a:spcPts val="0"/>
              </a:spcBef>
              <a:spcAft>
                <a:spcPts val="0"/>
              </a:spcAft>
              <a:buSzPts val="1100"/>
              <a:buNone/>
            </a:pPr>
            <a:r>
              <a:rPr lang="en-US" sz="1100"/>
              <a:t>However, microservice architecture split Business Logic and Data Access Layer into several small part called Microservices. Real business logic and Data access are implemented by invoking multiple different microservices distributed on different nodes.</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91" name="Google Shape;191;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1100"/>
              <a:buNone/>
            </a:pPr>
            <a:r>
              <a:rPr lang="en-US" sz="1100"/>
              <a:t>So, why should we use Microservice?</a:t>
            </a:r>
            <a:endParaRPr/>
          </a:p>
          <a:p>
            <a:pPr indent="0" lvl="0" marL="0" rtl="0" algn="l">
              <a:spcBef>
                <a:spcPts val="0"/>
              </a:spcBef>
              <a:spcAft>
                <a:spcPts val="0"/>
              </a:spcAft>
              <a:buSzPts val="1100"/>
              <a:buNone/>
            </a:pPr>
            <a:r>
              <a:rPr lang="en-US" sz="1100"/>
              <a:t>Comparing to the traditional monolithic architecture, Microservice has much stronger scalability.</a:t>
            </a:r>
            <a:endParaRPr/>
          </a:p>
          <a:p>
            <a:pPr indent="0" lvl="0" marL="0" rtl="0" algn="l">
              <a:spcBef>
                <a:spcPts val="0"/>
              </a:spcBef>
              <a:spcAft>
                <a:spcPts val="0"/>
              </a:spcAft>
              <a:buSzPts val="1100"/>
              <a:buNone/>
            </a:pPr>
            <a:r>
              <a:rPr lang="en-US" sz="1100"/>
              <a:t>First, It really benefit from the distributtion. You don’t need to have one very powerful server to run your application anymore. Instead you could use several relatively weaker servers and run different microservices on each of them.</a:t>
            </a:r>
            <a:endParaRPr/>
          </a:p>
          <a:p>
            <a:pPr indent="0" lvl="0" marL="0" rtl="0" algn="l">
              <a:spcBef>
                <a:spcPts val="0"/>
              </a:spcBef>
              <a:spcAft>
                <a:spcPts val="0"/>
              </a:spcAft>
              <a:buSzPts val="1100"/>
              <a:buNone/>
            </a:pPr>
            <a:r>
              <a:rPr lang="en-US" sz="1100"/>
              <a:t>The system will have better IO performance since the tasks are distributed and can be done simultaneously. And by combinng microservice with edge computing, you can take advantage of IOT devices like raspberry pi or arduino to provide service locally for users.</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00" name="Google Shape;200;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1100"/>
              <a:buNone/>
            </a:pPr>
            <a:r>
              <a:rPr lang="en-US" sz="1100"/>
              <a:t>Microservice is also good because of its ability of non-uniform scaling.</a:t>
            </a:r>
            <a:endParaRPr/>
          </a:p>
          <a:p>
            <a:pPr indent="0" lvl="0" marL="0" rtl="0" algn="l">
              <a:spcBef>
                <a:spcPts val="0"/>
              </a:spcBef>
              <a:spcAft>
                <a:spcPts val="0"/>
              </a:spcAft>
              <a:buSzPts val="1100"/>
              <a:buNone/>
            </a:pPr>
            <a:r>
              <a:rPr lang="en-US" sz="1100"/>
              <a:t>For traditional monolithic architecture, if we want to scale the application for whatever reason, we have to scale it as a whole application.</a:t>
            </a:r>
            <a:endParaRPr/>
          </a:p>
          <a:p>
            <a:pPr indent="0" lvl="0" marL="0" rtl="0" algn="l">
              <a:spcBef>
                <a:spcPts val="0"/>
              </a:spcBef>
              <a:spcAft>
                <a:spcPts val="0"/>
              </a:spcAft>
              <a:buSzPts val="1100"/>
              <a:buNone/>
            </a:pPr>
            <a:r>
              <a:rPr lang="en-US" sz="1100"/>
              <a:t>But actually the bottleneck may only exist in some part of the application like request handling. It make no sense to replicate the whole application for just improving request handling performance.</a:t>
            </a:r>
            <a:endParaRPr/>
          </a:p>
          <a:p>
            <a:pPr indent="0" lvl="0" marL="0" rtl="0" algn="l">
              <a:spcBef>
                <a:spcPts val="0"/>
              </a:spcBef>
              <a:spcAft>
                <a:spcPts val="0"/>
              </a:spcAft>
              <a:buSzPts val="1100"/>
              <a:buNone/>
            </a:pPr>
            <a:r>
              <a:rPr lang="en-US" sz="1100"/>
              <a:t>In Microservice architecture, we can do non-uniform scaling by deploying multiple instance of particular service so we can get higher utilization with less server resource.</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11" name="Google Shape;211;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1100"/>
              <a:buNone/>
            </a:pPr>
            <a:r>
              <a:rPr lang="en-US" sz="1100"/>
              <a:t>So one question here is, how are we going to better utilize all the devices we have to provide services? It would be a nightmare if we need to deploy application using different environments or even on different CPU architecture like ARM. </a:t>
            </a:r>
            <a:endParaRPr/>
          </a:p>
          <a:p>
            <a:pPr indent="0" lvl="0" marL="0" rtl="0" algn="l">
              <a:spcBef>
                <a:spcPts val="0"/>
              </a:spcBef>
              <a:spcAft>
                <a:spcPts val="0"/>
              </a:spcAft>
              <a:buSzPts val="1100"/>
              <a:buNone/>
            </a:pPr>
            <a:r>
              <a:rPr lang="en-US" sz="1100"/>
              <a:t>Luckily, Microservice architecture has very good portability by using container technology like Docker. Docker is an open platform for developing, shipping, and running applications. Docker enables you to separate your applications from your infrastructure so you can deliver software quickly.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19" name="Google Shape;219;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1100"/>
              <a:buNone/>
            </a:pPr>
            <a:r>
              <a:rPr lang="en-US" sz="1100"/>
              <a:t>Comparing to  the traditional Virtual Machines way to utilize server resource, container technology doesn’t need to waste resource on duplicated Guest operating system. but it still provide isolated environment for different application, so complex software environment will never be a problem anymore. Besides, Docker can also run on ARM devices like raspberry pi which is almost impossible to run virtual machines. </a:t>
            </a:r>
            <a:endParaRPr/>
          </a:p>
          <a:p>
            <a:pPr indent="0" lvl="0" marL="0" rtl="0" algn="l">
              <a:spcBef>
                <a:spcPts val="0"/>
              </a:spcBef>
              <a:spcAft>
                <a:spcPts val="0"/>
              </a:spcAft>
              <a:buSzPts val="1100"/>
              <a:buNone/>
            </a:pPr>
            <a:r>
              <a:rPr lang="en-US" sz="1100"/>
              <a:t>By using container technology, microservice can have extremely high utilization of all kind of hardware resources.</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30" name="Google Shape;230;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1100"/>
              <a:buNone/>
            </a:pPr>
            <a:r>
              <a:rPr lang="en-US" sz="1100"/>
              <a:t>Another benifit of Microservice is it’s elasticity.</a:t>
            </a:r>
            <a:endParaRPr/>
          </a:p>
          <a:p>
            <a:pPr indent="0" lvl="0" marL="0" rtl="0" algn="l">
              <a:spcBef>
                <a:spcPts val="0"/>
              </a:spcBef>
              <a:spcAft>
                <a:spcPts val="0"/>
              </a:spcAft>
              <a:buSzPts val="1100"/>
              <a:buNone/>
            </a:pPr>
            <a:r>
              <a:rPr lang="en-US" sz="1100"/>
              <a:t>When there are not so many requests, the server load is low and it can stop those unnecessary replicas of services and shutting down some servers to save power and reduce the stress of cooling system.</a:t>
            </a:r>
            <a:endParaRPr/>
          </a:p>
          <a:p>
            <a:pPr indent="0" lvl="0" marL="0" rtl="0" algn="l">
              <a:spcBef>
                <a:spcPts val="0"/>
              </a:spcBef>
              <a:spcAft>
                <a:spcPts val="0"/>
              </a:spcAft>
              <a:buSzPts val="1100"/>
              <a:buNone/>
            </a:pPr>
            <a:r>
              <a:rPr lang="en-US" sz="1100"/>
              <a:t>When the request increase, the server could automatically deploy new containers to provide service according to the metrics like response time.</a:t>
            </a:r>
            <a:endParaRPr/>
          </a:p>
          <a:p>
            <a:pPr indent="0" lvl="0" marL="0" rtl="0" algn="l">
              <a:spcBef>
                <a:spcPts val="0"/>
              </a:spcBef>
              <a:spcAft>
                <a:spcPts val="0"/>
              </a:spcAft>
              <a:buSzPts val="1100"/>
              <a:buNone/>
            </a:pPr>
            <a:r>
              <a:rPr lang="en-US" sz="1100"/>
              <a:t>When the request number increasing speed hit some threshold or if our machine learning model predicted that there will be a heavy load, the system could boot some servers for more resource to deploy microservice.</a:t>
            </a:r>
            <a:endParaRPr/>
          </a:p>
          <a:p>
            <a:pPr indent="0" lvl="0" marL="0" rtl="0" algn="l">
              <a:spcBef>
                <a:spcPts val="0"/>
              </a:spcBef>
              <a:spcAft>
                <a:spcPts val="0"/>
              </a:spcAft>
              <a:buSzPts val="1100"/>
              <a:buNone/>
            </a:pPr>
            <a:r>
              <a:rPr lang="en-US" sz="1100"/>
              <a:t>vice versa</a:t>
            </a:r>
            <a:endParaRPr/>
          </a:p>
          <a:p>
            <a:pPr indent="0" lvl="0" marL="0" rtl="0" algn="l">
              <a:spcBef>
                <a:spcPts val="0"/>
              </a:spcBef>
              <a:spcAft>
                <a:spcPts val="0"/>
              </a:spcAft>
              <a:buSzPts val="1100"/>
              <a:buNone/>
            </a:pPr>
            <a:r>
              <a:rPr lang="en-US" sz="1100"/>
              <a:t>All these scaling can be done automatically, this could help the companies to save a lot of money and help the world to save a lot of power and reduce carbon emission.</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42" name="Google Shape;242;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1100"/>
              <a:buNone/>
            </a:pPr>
            <a:r>
              <a:rPr lang="en-US" sz="1100"/>
              <a:t>Because of the scalability, the microservice architecture usually have high availability.</a:t>
            </a:r>
            <a:endParaRPr/>
          </a:p>
          <a:p>
            <a:pPr indent="0" lvl="0" marL="0" rtl="0" algn="l">
              <a:spcBef>
                <a:spcPts val="0"/>
              </a:spcBef>
              <a:spcAft>
                <a:spcPts val="0"/>
              </a:spcAft>
              <a:buSzPts val="1100"/>
              <a:buNone/>
            </a:pPr>
            <a:r>
              <a:rPr lang="en-US" sz="1100"/>
              <a:t>An common case in software engineering is updating the application.</a:t>
            </a:r>
            <a:endParaRPr/>
          </a:p>
          <a:p>
            <a:pPr indent="0" lvl="0" marL="0" rtl="0" algn="l">
              <a:spcBef>
                <a:spcPts val="0"/>
              </a:spcBef>
              <a:spcAft>
                <a:spcPts val="0"/>
              </a:spcAft>
              <a:buSzPts val="1100"/>
              <a:buNone/>
            </a:pPr>
            <a:r>
              <a:rPr lang="en-US" sz="1100"/>
              <a:t>If we use monolithic architecture, we have to shutdown the whole application and then deploy the new one.</a:t>
            </a:r>
            <a:endParaRPr/>
          </a:p>
          <a:p>
            <a:pPr indent="0" lvl="0" marL="0" rtl="0" algn="l">
              <a:spcBef>
                <a:spcPts val="0"/>
              </a:spcBef>
              <a:spcAft>
                <a:spcPts val="0"/>
              </a:spcAft>
              <a:buSzPts val="1100"/>
              <a:buNone/>
            </a:pPr>
            <a:r>
              <a:rPr lang="en-US" sz="1100"/>
              <a:t>Yes we can use a replica of the application to provide all services during the update but that will need double hardware resources.</a:t>
            </a:r>
            <a:endParaRPr/>
          </a:p>
          <a:p>
            <a:pPr indent="0" lvl="0" marL="0" rtl="0" algn="l">
              <a:spcBef>
                <a:spcPts val="0"/>
              </a:spcBef>
              <a:spcAft>
                <a:spcPts val="0"/>
              </a:spcAft>
              <a:buSzPts val="1100"/>
              <a:buNone/>
            </a:pPr>
            <a:r>
              <a:rPr lang="en-US" sz="1100"/>
              <a:t>However, by using microservice architecture, we just need a little bit of extra resource for the service we are going to update. If there are multiple services need to be updated, we can update them one by one and still we only need a little bit of extra resource.</a:t>
            </a:r>
            <a:endParaRPr/>
          </a:p>
          <a:p>
            <a:pPr indent="0" lvl="0" marL="0" rtl="0" algn="l">
              <a:spcBef>
                <a:spcPts val="0"/>
              </a:spcBef>
              <a:spcAft>
                <a:spcPts val="0"/>
              </a:spcAft>
              <a:buSzPts val="1100"/>
              <a:buNone/>
            </a:pPr>
            <a:r>
              <a:rPr lang="en-US" sz="1100"/>
              <a:t>If we use canary release for updating the service, we can even use zero extra resource.</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2"/>
          <p:cNvSpPr txBox="1"/>
          <p:nvPr>
            <p:ph type="ctrTitle"/>
          </p:nvPr>
        </p:nvSpPr>
        <p:spPr>
          <a:xfrm>
            <a:off x="3537150" y="1578400"/>
            <a:ext cx="5017500" cy="1578900"/>
          </a:xfrm>
          <a:prstGeom prst="rect">
            <a:avLst/>
          </a:prstGeom>
          <a:noFill/>
          <a:ln>
            <a:noFill/>
          </a:ln>
        </p:spPr>
        <p:txBody>
          <a:bodyPr anchorCtr="0" anchor="t" bIns="91425" lIns="91425" spcFirstLastPara="1" rIns="91425" wrap="square" tIns="91425">
            <a:noAutofit/>
          </a:bodyPr>
          <a:lstStyle>
            <a:lvl1pPr lvl="0" algn="l">
              <a:spcBef>
                <a:spcPts val="0"/>
              </a:spcBef>
              <a:spcAft>
                <a:spcPts val="0"/>
              </a:spcAft>
              <a:buSzPts val="4000"/>
              <a:buNone/>
              <a:defRPr sz="4000"/>
            </a:lvl1pPr>
            <a:lvl2pPr lvl="1" algn="l">
              <a:spcBef>
                <a:spcPts val="0"/>
              </a:spcBef>
              <a:spcAft>
                <a:spcPts val="0"/>
              </a:spcAft>
              <a:buSzPts val="4000"/>
              <a:buNone/>
              <a:defRPr sz="4000"/>
            </a:lvl2pPr>
            <a:lvl3pPr lvl="2" algn="l">
              <a:spcBef>
                <a:spcPts val="0"/>
              </a:spcBef>
              <a:spcAft>
                <a:spcPts val="0"/>
              </a:spcAft>
              <a:buSzPts val="4000"/>
              <a:buNone/>
              <a:defRPr sz="4000"/>
            </a:lvl3pPr>
            <a:lvl4pPr lvl="3" algn="l">
              <a:spcBef>
                <a:spcPts val="0"/>
              </a:spcBef>
              <a:spcAft>
                <a:spcPts val="0"/>
              </a:spcAft>
              <a:buSzPts val="4000"/>
              <a:buNone/>
              <a:defRPr sz="4000"/>
            </a:lvl4pPr>
            <a:lvl5pPr lvl="4" algn="l">
              <a:spcBef>
                <a:spcPts val="0"/>
              </a:spcBef>
              <a:spcAft>
                <a:spcPts val="0"/>
              </a:spcAft>
              <a:buSzPts val="4000"/>
              <a:buNone/>
              <a:defRPr sz="4000"/>
            </a:lvl5pPr>
            <a:lvl6pPr lvl="5" algn="l">
              <a:lnSpc>
                <a:spcPct val="100000"/>
              </a:lnSpc>
              <a:spcBef>
                <a:spcPts val="0"/>
              </a:spcBef>
              <a:spcAft>
                <a:spcPts val="0"/>
              </a:spcAft>
              <a:buSzPts val="4000"/>
              <a:buNone/>
              <a:defRPr sz="4000"/>
            </a:lvl6pPr>
            <a:lvl7pPr lvl="6" algn="l">
              <a:lnSpc>
                <a:spcPct val="100000"/>
              </a:lnSpc>
              <a:spcBef>
                <a:spcPts val="0"/>
              </a:spcBef>
              <a:spcAft>
                <a:spcPts val="0"/>
              </a:spcAft>
              <a:buSzPts val="4000"/>
              <a:buNone/>
              <a:defRPr sz="4000"/>
            </a:lvl7pPr>
            <a:lvl8pPr lvl="7" algn="l">
              <a:lnSpc>
                <a:spcPct val="100000"/>
              </a:lnSpc>
              <a:spcBef>
                <a:spcPts val="0"/>
              </a:spcBef>
              <a:spcAft>
                <a:spcPts val="0"/>
              </a:spcAft>
              <a:buSzPts val="4000"/>
              <a:buNone/>
              <a:defRPr sz="4000"/>
            </a:lvl8pPr>
            <a:lvl9pPr lvl="8" algn="l">
              <a:lnSpc>
                <a:spcPct val="100000"/>
              </a:lnSpc>
              <a:spcBef>
                <a:spcPts val="0"/>
              </a:spcBef>
              <a:spcAft>
                <a:spcPts val="0"/>
              </a:spcAft>
              <a:buSzPts val="4000"/>
              <a:buNone/>
              <a:defRPr sz="4000"/>
            </a:lvl9pPr>
          </a:lstStyle>
          <a:p/>
        </p:txBody>
      </p:sp>
      <p:sp>
        <p:nvSpPr>
          <p:cNvPr id="17" name="Google Shape;17;p2"/>
          <p:cNvSpPr txBox="1"/>
          <p:nvPr>
            <p:ph idx="1" type="subTitle"/>
          </p:nvPr>
        </p:nvSpPr>
        <p:spPr>
          <a:xfrm>
            <a:off x="5083950" y="3924925"/>
            <a:ext cx="3470700" cy="506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300"/>
              <a:buNone/>
              <a:defRPr/>
            </a:lvl1pPr>
            <a:lvl2pPr lvl="1" algn="l">
              <a:lnSpc>
                <a:spcPct val="100000"/>
              </a:lnSpc>
              <a:spcBef>
                <a:spcPts val="0"/>
              </a:spcBef>
              <a:spcAft>
                <a:spcPts val="0"/>
              </a:spcAft>
              <a:buSzPts val="1300"/>
              <a:buNone/>
              <a:defRPr sz="1300"/>
            </a:lvl2pPr>
            <a:lvl3pPr lvl="2" algn="l">
              <a:lnSpc>
                <a:spcPct val="100000"/>
              </a:lnSpc>
              <a:spcBef>
                <a:spcPts val="0"/>
              </a:spcBef>
              <a:spcAft>
                <a:spcPts val="0"/>
              </a:spcAft>
              <a:buSzPts val="1300"/>
              <a:buNone/>
              <a:defRPr sz="1300"/>
            </a:lvl3pPr>
            <a:lvl4pPr lvl="3" algn="l">
              <a:lnSpc>
                <a:spcPct val="100000"/>
              </a:lnSpc>
              <a:spcBef>
                <a:spcPts val="0"/>
              </a:spcBef>
              <a:spcAft>
                <a:spcPts val="0"/>
              </a:spcAft>
              <a:buSzPts val="1300"/>
              <a:buNone/>
              <a:defRPr sz="1300"/>
            </a:lvl4pPr>
            <a:lvl5pPr lvl="4" algn="l">
              <a:lnSpc>
                <a:spcPct val="100000"/>
              </a:lnSpc>
              <a:spcBef>
                <a:spcPts val="0"/>
              </a:spcBef>
              <a:spcAft>
                <a:spcPts val="0"/>
              </a:spcAft>
              <a:buSzPts val="1300"/>
              <a:buNone/>
              <a:defRPr sz="1300"/>
            </a:lvl5pPr>
            <a:lvl6pPr lvl="5" algn="l">
              <a:lnSpc>
                <a:spcPct val="100000"/>
              </a:lnSpc>
              <a:spcBef>
                <a:spcPts val="0"/>
              </a:spcBef>
              <a:spcAft>
                <a:spcPts val="0"/>
              </a:spcAft>
              <a:buSzPts val="1300"/>
              <a:buNone/>
              <a:defRPr sz="1300"/>
            </a:lvl6pPr>
            <a:lvl7pPr lvl="6" algn="l">
              <a:lnSpc>
                <a:spcPct val="100000"/>
              </a:lnSpc>
              <a:spcBef>
                <a:spcPts val="0"/>
              </a:spcBef>
              <a:spcAft>
                <a:spcPts val="0"/>
              </a:spcAft>
              <a:buSzPts val="1300"/>
              <a:buNone/>
              <a:defRPr sz="1300"/>
            </a:lvl7pPr>
            <a:lvl8pPr lvl="7" algn="l">
              <a:lnSpc>
                <a:spcPct val="100000"/>
              </a:lnSpc>
              <a:spcBef>
                <a:spcPts val="0"/>
              </a:spcBef>
              <a:spcAft>
                <a:spcPts val="0"/>
              </a:spcAft>
              <a:buSzPts val="1300"/>
              <a:buNone/>
              <a:defRPr sz="1300"/>
            </a:lvl8pPr>
            <a:lvl9pPr lvl="8" algn="l">
              <a:lnSpc>
                <a:spcPct val="100000"/>
              </a:lnSpc>
              <a:spcBef>
                <a:spcPts val="0"/>
              </a:spcBef>
              <a:spcAft>
                <a:spcPts val="0"/>
              </a:spcAft>
              <a:buSzPts val="1300"/>
              <a:buNone/>
              <a:defRPr sz="1300"/>
            </a:lvl9pPr>
          </a:lstStyle>
          <a:p/>
        </p:txBody>
      </p:sp>
      <p:sp>
        <p:nvSpPr>
          <p:cNvPr id="18" name="Google Shape;18;p2"/>
          <p:cNvSpPr txBox="1"/>
          <p:nvPr>
            <p:ph idx="12" type="sldNum"/>
          </p:nvPr>
        </p:nvSpPr>
        <p:spPr>
          <a:xfrm>
            <a:off x="8472487" y="4662487"/>
            <a:ext cx="549275" cy="3937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FFFFFF"/>
              </a:buClr>
              <a:buSzPts val="1000"/>
              <a:buFont typeface="Lato"/>
              <a:buNone/>
              <a:defRPr b="0" i="0" sz="1000" u="none">
                <a:solidFill>
                  <a:srgbClr val="FFFFFF"/>
                </a:solidFill>
                <a:latin typeface="Lato"/>
                <a:ea typeface="Lato"/>
                <a:cs typeface="Lato"/>
                <a:sym typeface="Lato"/>
              </a:defRPr>
            </a:lvl1pPr>
            <a:lvl2pPr indent="0" lvl="1" marL="0" marR="0" algn="r">
              <a:lnSpc>
                <a:spcPct val="100000"/>
              </a:lnSpc>
              <a:spcBef>
                <a:spcPts val="0"/>
              </a:spcBef>
              <a:spcAft>
                <a:spcPts val="0"/>
              </a:spcAft>
              <a:buClr>
                <a:srgbClr val="FFFFFF"/>
              </a:buClr>
              <a:buSzPts val="1000"/>
              <a:buFont typeface="Lato"/>
              <a:buNone/>
              <a:defRPr b="0" i="0" sz="1000" u="none">
                <a:solidFill>
                  <a:srgbClr val="FFFFFF"/>
                </a:solidFill>
                <a:latin typeface="Lato"/>
                <a:ea typeface="Lato"/>
                <a:cs typeface="Lato"/>
                <a:sym typeface="Lato"/>
              </a:defRPr>
            </a:lvl2pPr>
            <a:lvl3pPr indent="0" lvl="2" marL="0" marR="0" algn="r">
              <a:lnSpc>
                <a:spcPct val="100000"/>
              </a:lnSpc>
              <a:spcBef>
                <a:spcPts val="0"/>
              </a:spcBef>
              <a:spcAft>
                <a:spcPts val="0"/>
              </a:spcAft>
              <a:buClr>
                <a:srgbClr val="FFFFFF"/>
              </a:buClr>
              <a:buSzPts val="1000"/>
              <a:buFont typeface="Lato"/>
              <a:buNone/>
              <a:defRPr b="0" i="0" sz="1000" u="none">
                <a:solidFill>
                  <a:srgbClr val="FFFFFF"/>
                </a:solidFill>
                <a:latin typeface="Lato"/>
                <a:ea typeface="Lato"/>
                <a:cs typeface="Lato"/>
                <a:sym typeface="Lato"/>
              </a:defRPr>
            </a:lvl3pPr>
            <a:lvl4pPr indent="0" lvl="3" marL="0" marR="0" algn="r">
              <a:lnSpc>
                <a:spcPct val="100000"/>
              </a:lnSpc>
              <a:spcBef>
                <a:spcPts val="0"/>
              </a:spcBef>
              <a:spcAft>
                <a:spcPts val="0"/>
              </a:spcAft>
              <a:buClr>
                <a:srgbClr val="FFFFFF"/>
              </a:buClr>
              <a:buSzPts val="1000"/>
              <a:buFont typeface="Lato"/>
              <a:buNone/>
              <a:defRPr b="0" i="0" sz="1000" u="none">
                <a:solidFill>
                  <a:srgbClr val="FFFFFF"/>
                </a:solidFill>
                <a:latin typeface="Lato"/>
                <a:ea typeface="Lato"/>
                <a:cs typeface="Lato"/>
                <a:sym typeface="Lato"/>
              </a:defRPr>
            </a:lvl4pPr>
            <a:lvl5pPr indent="0" lvl="4" marL="0" marR="0" algn="r">
              <a:lnSpc>
                <a:spcPct val="100000"/>
              </a:lnSpc>
              <a:spcBef>
                <a:spcPts val="0"/>
              </a:spcBef>
              <a:spcAft>
                <a:spcPts val="0"/>
              </a:spcAft>
              <a:buClr>
                <a:srgbClr val="FFFFFF"/>
              </a:buClr>
              <a:buSzPts val="1000"/>
              <a:buFont typeface="Lato"/>
              <a:buNone/>
              <a:defRPr b="0" i="0" sz="1000" u="none">
                <a:solidFill>
                  <a:srgbClr val="FFFFFF"/>
                </a:solidFill>
                <a:latin typeface="Lato"/>
                <a:ea typeface="Lato"/>
                <a:cs typeface="Lato"/>
                <a:sym typeface="Lato"/>
              </a:defRPr>
            </a:lvl5pPr>
            <a:lvl6pPr indent="0" lvl="5" marL="0" marR="0" algn="r">
              <a:lnSpc>
                <a:spcPct val="100000"/>
              </a:lnSpc>
              <a:spcBef>
                <a:spcPts val="0"/>
              </a:spcBef>
              <a:spcAft>
                <a:spcPts val="0"/>
              </a:spcAft>
              <a:buClr>
                <a:srgbClr val="FFFFFF"/>
              </a:buClr>
              <a:buSzPts val="1000"/>
              <a:buFont typeface="Lato"/>
              <a:buNone/>
              <a:defRPr b="0" i="0" sz="1000" u="none">
                <a:solidFill>
                  <a:srgbClr val="FFFFFF"/>
                </a:solidFill>
                <a:latin typeface="Lato"/>
                <a:ea typeface="Lato"/>
                <a:cs typeface="Lato"/>
                <a:sym typeface="Lato"/>
              </a:defRPr>
            </a:lvl6pPr>
            <a:lvl7pPr indent="0" lvl="6" marL="0" marR="0" algn="r">
              <a:lnSpc>
                <a:spcPct val="100000"/>
              </a:lnSpc>
              <a:spcBef>
                <a:spcPts val="0"/>
              </a:spcBef>
              <a:spcAft>
                <a:spcPts val="0"/>
              </a:spcAft>
              <a:buClr>
                <a:srgbClr val="FFFFFF"/>
              </a:buClr>
              <a:buSzPts val="1000"/>
              <a:buFont typeface="Lato"/>
              <a:buNone/>
              <a:defRPr b="0" i="0" sz="1000" u="none">
                <a:solidFill>
                  <a:srgbClr val="FFFFFF"/>
                </a:solidFill>
                <a:latin typeface="Lato"/>
                <a:ea typeface="Lato"/>
                <a:cs typeface="Lato"/>
                <a:sym typeface="Lato"/>
              </a:defRPr>
            </a:lvl7pPr>
            <a:lvl8pPr indent="0" lvl="7" marL="0" marR="0" algn="r">
              <a:lnSpc>
                <a:spcPct val="100000"/>
              </a:lnSpc>
              <a:spcBef>
                <a:spcPts val="0"/>
              </a:spcBef>
              <a:spcAft>
                <a:spcPts val="0"/>
              </a:spcAft>
              <a:buClr>
                <a:srgbClr val="FFFFFF"/>
              </a:buClr>
              <a:buSzPts val="1000"/>
              <a:buFont typeface="Lato"/>
              <a:buNone/>
              <a:defRPr b="0" i="0" sz="1000" u="none">
                <a:solidFill>
                  <a:srgbClr val="FFFFFF"/>
                </a:solidFill>
                <a:latin typeface="Lato"/>
                <a:ea typeface="Lato"/>
                <a:cs typeface="Lato"/>
                <a:sym typeface="Lato"/>
              </a:defRPr>
            </a:lvl8pPr>
            <a:lvl9pPr indent="0" lvl="8" marL="0" marR="0" algn="r">
              <a:lnSpc>
                <a:spcPct val="100000"/>
              </a:lnSpc>
              <a:spcBef>
                <a:spcPts val="0"/>
              </a:spcBef>
              <a:spcAft>
                <a:spcPts val="0"/>
              </a:spcAft>
              <a:buClr>
                <a:srgbClr val="FFFFFF"/>
              </a:buClr>
              <a:buSzPts val="1000"/>
              <a:buFont typeface="Lato"/>
              <a:buNone/>
              <a:defRPr b="0" i="0" sz="1000" u="none">
                <a:solidFill>
                  <a:srgbClr val="FFFFFF"/>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40" name="Shape 140"/>
        <p:cNvGrpSpPr/>
        <p:nvPr/>
      </p:nvGrpSpPr>
      <p:grpSpPr>
        <a:xfrm>
          <a:off x="0" y="0"/>
          <a:ext cx="0" cy="0"/>
          <a:chOff x="0" y="0"/>
          <a:chExt cx="0" cy="0"/>
        </a:xfrm>
      </p:grpSpPr>
      <p:sp>
        <p:nvSpPr>
          <p:cNvPr id="141" name="Google Shape;141;p20"/>
          <p:cNvSpPr txBox="1"/>
          <p:nvPr>
            <p:ph idx="1" type="body"/>
          </p:nvPr>
        </p:nvSpPr>
        <p:spPr>
          <a:xfrm>
            <a:off x="812725" y="4305375"/>
            <a:ext cx="6936000" cy="5238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300"/>
              <a:buNone/>
              <a:defRPr/>
            </a:lvl1pPr>
          </a:lstStyle>
          <a:p/>
        </p:txBody>
      </p:sp>
      <p:sp>
        <p:nvSpPr>
          <p:cNvPr id="142" name="Google Shape;142;p20"/>
          <p:cNvSpPr txBox="1"/>
          <p:nvPr>
            <p:ph idx="12" type="sldNum"/>
          </p:nvPr>
        </p:nvSpPr>
        <p:spPr>
          <a:xfrm>
            <a:off x="8472487" y="4662487"/>
            <a:ext cx="549275" cy="3937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FFFFFF"/>
              </a:buClr>
              <a:buSzPts val="1000"/>
              <a:buFont typeface="Lato"/>
              <a:buNone/>
              <a:defRPr b="0" i="0" sz="1000" u="none">
                <a:solidFill>
                  <a:srgbClr val="FFFFFF"/>
                </a:solidFill>
                <a:latin typeface="Lato"/>
                <a:ea typeface="Lato"/>
                <a:cs typeface="Lato"/>
                <a:sym typeface="Lato"/>
              </a:defRPr>
            </a:lvl1pPr>
            <a:lvl2pPr indent="0" lvl="1" marL="0" marR="0" algn="r">
              <a:lnSpc>
                <a:spcPct val="100000"/>
              </a:lnSpc>
              <a:spcBef>
                <a:spcPts val="0"/>
              </a:spcBef>
              <a:spcAft>
                <a:spcPts val="0"/>
              </a:spcAft>
              <a:buClr>
                <a:srgbClr val="FFFFFF"/>
              </a:buClr>
              <a:buSzPts val="1000"/>
              <a:buFont typeface="Lato"/>
              <a:buNone/>
              <a:defRPr b="0" i="0" sz="1000" u="none">
                <a:solidFill>
                  <a:srgbClr val="FFFFFF"/>
                </a:solidFill>
                <a:latin typeface="Lato"/>
                <a:ea typeface="Lato"/>
                <a:cs typeface="Lato"/>
                <a:sym typeface="Lato"/>
              </a:defRPr>
            </a:lvl2pPr>
            <a:lvl3pPr indent="0" lvl="2" marL="0" marR="0" algn="r">
              <a:lnSpc>
                <a:spcPct val="100000"/>
              </a:lnSpc>
              <a:spcBef>
                <a:spcPts val="0"/>
              </a:spcBef>
              <a:spcAft>
                <a:spcPts val="0"/>
              </a:spcAft>
              <a:buClr>
                <a:srgbClr val="FFFFFF"/>
              </a:buClr>
              <a:buSzPts val="1000"/>
              <a:buFont typeface="Lato"/>
              <a:buNone/>
              <a:defRPr b="0" i="0" sz="1000" u="none">
                <a:solidFill>
                  <a:srgbClr val="FFFFFF"/>
                </a:solidFill>
                <a:latin typeface="Lato"/>
                <a:ea typeface="Lato"/>
                <a:cs typeface="Lato"/>
                <a:sym typeface="Lato"/>
              </a:defRPr>
            </a:lvl3pPr>
            <a:lvl4pPr indent="0" lvl="3" marL="0" marR="0" algn="r">
              <a:lnSpc>
                <a:spcPct val="100000"/>
              </a:lnSpc>
              <a:spcBef>
                <a:spcPts val="0"/>
              </a:spcBef>
              <a:spcAft>
                <a:spcPts val="0"/>
              </a:spcAft>
              <a:buClr>
                <a:srgbClr val="FFFFFF"/>
              </a:buClr>
              <a:buSzPts val="1000"/>
              <a:buFont typeface="Lato"/>
              <a:buNone/>
              <a:defRPr b="0" i="0" sz="1000" u="none">
                <a:solidFill>
                  <a:srgbClr val="FFFFFF"/>
                </a:solidFill>
                <a:latin typeface="Lato"/>
                <a:ea typeface="Lato"/>
                <a:cs typeface="Lato"/>
                <a:sym typeface="Lato"/>
              </a:defRPr>
            </a:lvl4pPr>
            <a:lvl5pPr indent="0" lvl="4" marL="0" marR="0" algn="r">
              <a:lnSpc>
                <a:spcPct val="100000"/>
              </a:lnSpc>
              <a:spcBef>
                <a:spcPts val="0"/>
              </a:spcBef>
              <a:spcAft>
                <a:spcPts val="0"/>
              </a:spcAft>
              <a:buClr>
                <a:srgbClr val="FFFFFF"/>
              </a:buClr>
              <a:buSzPts val="1000"/>
              <a:buFont typeface="Lato"/>
              <a:buNone/>
              <a:defRPr b="0" i="0" sz="1000" u="none">
                <a:solidFill>
                  <a:srgbClr val="FFFFFF"/>
                </a:solidFill>
                <a:latin typeface="Lato"/>
                <a:ea typeface="Lato"/>
                <a:cs typeface="Lato"/>
                <a:sym typeface="Lato"/>
              </a:defRPr>
            </a:lvl5pPr>
            <a:lvl6pPr indent="0" lvl="5" marL="0" marR="0" algn="r">
              <a:lnSpc>
                <a:spcPct val="100000"/>
              </a:lnSpc>
              <a:spcBef>
                <a:spcPts val="0"/>
              </a:spcBef>
              <a:spcAft>
                <a:spcPts val="0"/>
              </a:spcAft>
              <a:buClr>
                <a:srgbClr val="FFFFFF"/>
              </a:buClr>
              <a:buSzPts val="1000"/>
              <a:buFont typeface="Lato"/>
              <a:buNone/>
              <a:defRPr b="0" i="0" sz="1000" u="none">
                <a:solidFill>
                  <a:srgbClr val="FFFFFF"/>
                </a:solidFill>
                <a:latin typeface="Lato"/>
                <a:ea typeface="Lato"/>
                <a:cs typeface="Lato"/>
                <a:sym typeface="Lato"/>
              </a:defRPr>
            </a:lvl6pPr>
            <a:lvl7pPr indent="0" lvl="6" marL="0" marR="0" algn="r">
              <a:lnSpc>
                <a:spcPct val="100000"/>
              </a:lnSpc>
              <a:spcBef>
                <a:spcPts val="0"/>
              </a:spcBef>
              <a:spcAft>
                <a:spcPts val="0"/>
              </a:spcAft>
              <a:buClr>
                <a:srgbClr val="FFFFFF"/>
              </a:buClr>
              <a:buSzPts val="1000"/>
              <a:buFont typeface="Lato"/>
              <a:buNone/>
              <a:defRPr b="0" i="0" sz="1000" u="none">
                <a:solidFill>
                  <a:srgbClr val="FFFFFF"/>
                </a:solidFill>
                <a:latin typeface="Lato"/>
                <a:ea typeface="Lato"/>
                <a:cs typeface="Lato"/>
                <a:sym typeface="Lato"/>
              </a:defRPr>
            </a:lvl7pPr>
            <a:lvl8pPr indent="0" lvl="7" marL="0" marR="0" algn="r">
              <a:lnSpc>
                <a:spcPct val="100000"/>
              </a:lnSpc>
              <a:spcBef>
                <a:spcPts val="0"/>
              </a:spcBef>
              <a:spcAft>
                <a:spcPts val="0"/>
              </a:spcAft>
              <a:buClr>
                <a:srgbClr val="FFFFFF"/>
              </a:buClr>
              <a:buSzPts val="1000"/>
              <a:buFont typeface="Lato"/>
              <a:buNone/>
              <a:defRPr b="0" i="0" sz="1000" u="none">
                <a:solidFill>
                  <a:srgbClr val="FFFFFF"/>
                </a:solidFill>
                <a:latin typeface="Lato"/>
                <a:ea typeface="Lato"/>
                <a:cs typeface="Lato"/>
                <a:sym typeface="Lato"/>
              </a:defRPr>
            </a:lvl8pPr>
            <a:lvl9pPr indent="0" lvl="8" marL="0" marR="0" algn="r">
              <a:lnSpc>
                <a:spcPct val="100000"/>
              </a:lnSpc>
              <a:spcBef>
                <a:spcPts val="0"/>
              </a:spcBef>
              <a:spcAft>
                <a:spcPts val="0"/>
              </a:spcAft>
              <a:buClr>
                <a:srgbClr val="FFFFFF"/>
              </a:buClr>
              <a:buSzPts val="1000"/>
              <a:buFont typeface="Lato"/>
              <a:buNone/>
              <a:defRPr b="0" i="0" sz="1000" u="none">
                <a:solidFill>
                  <a:srgbClr val="FFFFFF"/>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66" name="Shape 166"/>
        <p:cNvGrpSpPr/>
        <p:nvPr/>
      </p:nvGrpSpPr>
      <p:grpSpPr>
        <a:xfrm>
          <a:off x="0" y="0"/>
          <a:ext cx="0" cy="0"/>
          <a:chOff x="0" y="0"/>
          <a:chExt cx="0" cy="0"/>
        </a:xfrm>
      </p:grpSpPr>
      <p:sp>
        <p:nvSpPr>
          <p:cNvPr id="167" name="Google Shape;167;p22"/>
          <p:cNvSpPr txBox="1"/>
          <p:nvPr>
            <p:ph type="title"/>
          </p:nvPr>
        </p:nvSpPr>
        <p:spPr>
          <a:xfrm>
            <a:off x="823850" y="1284675"/>
            <a:ext cx="4776000" cy="1300800"/>
          </a:xfrm>
          <a:prstGeom prst="rect">
            <a:avLst/>
          </a:prstGeom>
          <a:noFill/>
          <a:ln>
            <a:noFill/>
          </a:ln>
        </p:spPr>
        <p:txBody>
          <a:bodyPr anchorCtr="0" anchor="t" bIns="91425" lIns="91425" spcFirstLastPara="1" rIns="91425" wrap="square" tIns="91425">
            <a:noAutofit/>
          </a:bodyPr>
          <a:lstStyle>
            <a:lvl1pPr lvl="0" algn="l">
              <a:spcBef>
                <a:spcPts val="0"/>
              </a:spcBef>
              <a:spcAft>
                <a:spcPts val="0"/>
              </a:spcAft>
              <a:buSzPts val="8000"/>
              <a:buNone/>
              <a:defRPr sz="8000"/>
            </a:lvl1pPr>
            <a:lvl2pPr lvl="1" algn="l">
              <a:spcBef>
                <a:spcPts val="0"/>
              </a:spcBef>
              <a:spcAft>
                <a:spcPts val="0"/>
              </a:spcAft>
              <a:buSzPts val="8000"/>
              <a:buNone/>
              <a:defRPr sz="8000"/>
            </a:lvl2pPr>
            <a:lvl3pPr lvl="2" algn="l">
              <a:spcBef>
                <a:spcPts val="0"/>
              </a:spcBef>
              <a:spcAft>
                <a:spcPts val="0"/>
              </a:spcAft>
              <a:buSzPts val="8000"/>
              <a:buNone/>
              <a:defRPr sz="8000"/>
            </a:lvl3pPr>
            <a:lvl4pPr lvl="3" algn="l">
              <a:spcBef>
                <a:spcPts val="0"/>
              </a:spcBef>
              <a:spcAft>
                <a:spcPts val="0"/>
              </a:spcAft>
              <a:buSzPts val="8000"/>
              <a:buNone/>
              <a:defRPr sz="8000"/>
            </a:lvl4pPr>
            <a:lvl5pPr lvl="4" algn="l">
              <a:spcBef>
                <a:spcPts val="0"/>
              </a:spcBef>
              <a:spcAft>
                <a:spcPts val="0"/>
              </a:spcAft>
              <a:buSzPts val="8000"/>
              <a:buNone/>
              <a:defRPr sz="8000"/>
            </a:lvl5pPr>
            <a:lvl6pPr lvl="5" algn="l">
              <a:lnSpc>
                <a:spcPct val="100000"/>
              </a:lnSpc>
              <a:spcBef>
                <a:spcPts val="0"/>
              </a:spcBef>
              <a:spcAft>
                <a:spcPts val="0"/>
              </a:spcAft>
              <a:buSzPts val="8000"/>
              <a:buNone/>
              <a:defRPr sz="8000"/>
            </a:lvl6pPr>
            <a:lvl7pPr lvl="6" algn="l">
              <a:lnSpc>
                <a:spcPct val="100000"/>
              </a:lnSpc>
              <a:spcBef>
                <a:spcPts val="0"/>
              </a:spcBef>
              <a:spcAft>
                <a:spcPts val="0"/>
              </a:spcAft>
              <a:buSzPts val="8000"/>
              <a:buNone/>
              <a:defRPr sz="8000"/>
            </a:lvl7pPr>
            <a:lvl8pPr lvl="7" algn="l">
              <a:lnSpc>
                <a:spcPct val="100000"/>
              </a:lnSpc>
              <a:spcBef>
                <a:spcPts val="0"/>
              </a:spcBef>
              <a:spcAft>
                <a:spcPts val="0"/>
              </a:spcAft>
              <a:buSzPts val="8000"/>
              <a:buNone/>
              <a:defRPr sz="8000"/>
            </a:lvl8pPr>
            <a:lvl9pPr lvl="8" algn="l">
              <a:lnSpc>
                <a:spcPct val="100000"/>
              </a:lnSpc>
              <a:spcBef>
                <a:spcPts val="0"/>
              </a:spcBef>
              <a:spcAft>
                <a:spcPts val="0"/>
              </a:spcAft>
              <a:buSzPts val="8000"/>
              <a:buNone/>
              <a:defRPr sz="8000"/>
            </a:lvl9pPr>
          </a:lstStyle>
          <a:p/>
        </p:txBody>
      </p:sp>
      <p:sp>
        <p:nvSpPr>
          <p:cNvPr id="168" name="Google Shape;168;p22"/>
          <p:cNvSpPr txBox="1"/>
          <p:nvPr>
            <p:ph idx="1" type="body"/>
          </p:nvPr>
        </p:nvSpPr>
        <p:spPr>
          <a:xfrm>
            <a:off x="823850" y="2643124"/>
            <a:ext cx="4776000" cy="1218900"/>
          </a:xfrm>
          <a:prstGeom prst="rect">
            <a:avLst/>
          </a:prstGeom>
          <a:noFill/>
          <a:ln>
            <a:noFill/>
          </a:ln>
        </p:spPr>
        <p:txBody>
          <a:bodyPr anchorCtr="0" anchor="t" bIns="91425" lIns="91425" spcFirstLastPara="1" rIns="91425" wrap="square" tIns="91425">
            <a:noAutofit/>
          </a:bodyPr>
          <a:lstStyle>
            <a:lvl1pPr indent="-311150" lvl="0" marL="457200" algn="l">
              <a:spcBef>
                <a:spcPts val="0"/>
              </a:spcBef>
              <a:spcAft>
                <a:spcPts val="0"/>
              </a:spcAft>
              <a:buSzPts val="1300"/>
              <a:buChar char="●"/>
              <a:defRPr/>
            </a:lvl1pPr>
            <a:lvl2pPr indent="-298450" lvl="1" marL="914400" algn="l">
              <a:spcBef>
                <a:spcPts val="1600"/>
              </a:spcBef>
              <a:spcAft>
                <a:spcPts val="0"/>
              </a:spcAft>
              <a:buSzPts val="1100"/>
              <a:buChar char="○"/>
              <a:defRPr/>
            </a:lvl2pPr>
            <a:lvl3pPr indent="-298450" lvl="2" marL="1371600" algn="l">
              <a:spcBef>
                <a:spcPts val="1600"/>
              </a:spcBef>
              <a:spcAft>
                <a:spcPts val="0"/>
              </a:spcAft>
              <a:buSzPts val="1100"/>
              <a:buChar char="■"/>
              <a:defRPr/>
            </a:lvl3pPr>
            <a:lvl4pPr indent="-298450" lvl="3" marL="1828800" algn="l">
              <a:spcBef>
                <a:spcPts val="1600"/>
              </a:spcBef>
              <a:spcAft>
                <a:spcPts val="0"/>
              </a:spcAft>
              <a:buSzPts val="1100"/>
              <a:buChar char="●"/>
              <a:defRPr/>
            </a:lvl4pPr>
            <a:lvl5pPr indent="-298450" lvl="4" marL="2286000" algn="l">
              <a:spcBef>
                <a:spcPts val="1600"/>
              </a:spcBef>
              <a:spcAft>
                <a:spcPts val="0"/>
              </a:spcAft>
              <a:buSzPts val="1100"/>
              <a:buChar char="○"/>
              <a:defRPr/>
            </a:lvl5pPr>
            <a:lvl6pPr indent="-298450" lvl="5" marL="2743200" algn="l">
              <a:lnSpc>
                <a:spcPct val="100000"/>
              </a:lnSpc>
              <a:spcBef>
                <a:spcPts val="1600"/>
              </a:spcBef>
              <a:spcAft>
                <a:spcPts val="0"/>
              </a:spcAft>
              <a:buSzPts val="1100"/>
              <a:buChar char="■"/>
              <a:defRPr/>
            </a:lvl6pPr>
            <a:lvl7pPr indent="-298450" lvl="6" marL="3200400" algn="l">
              <a:lnSpc>
                <a:spcPct val="100000"/>
              </a:lnSpc>
              <a:spcBef>
                <a:spcPts val="1600"/>
              </a:spcBef>
              <a:spcAft>
                <a:spcPts val="0"/>
              </a:spcAft>
              <a:buSzPts val="1100"/>
              <a:buChar char="●"/>
              <a:defRPr/>
            </a:lvl7pPr>
            <a:lvl8pPr indent="-298450" lvl="7" marL="3657600" algn="l">
              <a:lnSpc>
                <a:spcPct val="100000"/>
              </a:lnSpc>
              <a:spcBef>
                <a:spcPts val="1600"/>
              </a:spcBef>
              <a:spcAft>
                <a:spcPts val="0"/>
              </a:spcAft>
              <a:buSzPts val="1100"/>
              <a:buChar char="○"/>
              <a:defRPr/>
            </a:lvl8pPr>
            <a:lvl9pPr indent="-298450" lvl="8" marL="4114800" algn="l">
              <a:lnSpc>
                <a:spcPct val="100000"/>
              </a:lnSpc>
              <a:spcBef>
                <a:spcPts val="1600"/>
              </a:spcBef>
              <a:spcAft>
                <a:spcPts val="1600"/>
              </a:spcAft>
              <a:buSzPts val="1100"/>
              <a:buChar char="■"/>
              <a:defRPr/>
            </a:lvl9pPr>
          </a:lstStyle>
          <a:p/>
        </p:txBody>
      </p:sp>
      <p:sp>
        <p:nvSpPr>
          <p:cNvPr id="169" name="Google Shape;169;p22"/>
          <p:cNvSpPr txBox="1"/>
          <p:nvPr>
            <p:ph idx="12" type="sldNum"/>
          </p:nvPr>
        </p:nvSpPr>
        <p:spPr>
          <a:xfrm>
            <a:off x="8472487" y="4662487"/>
            <a:ext cx="549275" cy="3937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FFFFFF"/>
              </a:buClr>
              <a:buSzPts val="1000"/>
              <a:buFont typeface="Lato"/>
              <a:buNone/>
              <a:defRPr b="0" i="0" sz="1000" u="none">
                <a:solidFill>
                  <a:srgbClr val="FFFFFF"/>
                </a:solidFill>
                <a:latin typeface="Lato"/>
                <a:ea typeface="Lato"/>
                <a:cs typeface="Lato"/>
                <a:sym typeface="Lato"/>
              </a:defRPr>
            </a:lvl1pPr>
            <a:lvl2pPr indent="0" lvl="1" marL="0" marR="0" algn="r">
              <a:lnSpc>
                <a:spcPct val="100000"/>
              </a:lnSpc>
              <a:spcBef>
                <a:spcPts val="0"/>
              </a:spcBef>
              <a:spcAft>
                <a:spcPts val="0"/>
              </a:spcAft>
              <a:buClr>
                <a:srgbClr val="FFFFFF"/>
              </a:buClr>
              <a:buSzPts val="1000"/>
              <a:buFont typeface="Lato"/>
              <a:buNone/>
              <a:defRPr b="0" i="0" sz="1000" u="none">
                <a:solidFill>
                  <a:srgbClr val="FFFFFF"/>
                </a:solidFill>
                <a:latin typeface="Lato"/>
                <a:ea typeface="Lato"/>
                <a:cs typeface="Lato"/>
                <a:sym typeface="Lato"/>
              </a:defRPr>
            </a:lvl2pPr>
            <a:lvl3pPr indent="0" lvl="2" marL="0" marR="0" algn="r">
              <a:lnSpc>
                <a:spcPct val="100000"/>
              </a:lnSpc>
              <a:spcBef>
                <a:spcPts val="0"/>
              </a:spcBef>
              <a:spcAft>
                <a:spcPts val="0"/>
              </a:spcAft>
              <a:buClr>
                <a:srgbClr val="FFFFFF"/>
              </a:buClr>
              <a:buSzPts val="1000"/>
              <a:buFont typeface="Lato"/>
              <a:buNone/>
              <a:defRPr b="0" i="0" sz="1000" u="none">
                <a:solidFill>
                  <a:srgbClr val="FFFFFF"/>
                </a:solidFill>
                <a:latin typeface="Lato"/>
                <a:ea typeface="Lato"/>
                <a:cs typeface="Lato"/>
                <a:sym typeface="Lato"/>
              </a:defRPr>
            </a:lvl3pPr>
            <a:lvl4pPr indent="0" lvl="3" marL="0" marR="0" algn="r">
              <a:lnSpc>
                <a:spcPct val="100000"/>
              </a:lnSpc>
              <a:spcBef>
                <a:spcPts val="0"/>
              </a:spcBef>
              <a:spcAft>
                <a:spcPts val="0"/>
              </a:spcAft>
              <a:buClr>
                <a:srgbClr val="FFFFFF"/>
              </a:buClr>
              <a:buSzPts val="1000"/>
              <a:buFont typeface="Lato"/>
              <a:buNone/>
              <a:defRPr b="0" i="0" sz="1000" u="none">
                <a:solidFill>
                  <a:srgbClr val="FFFFFF"/>
                </a:solidFill>
                <a:latin typeface="Lato"/>
                <a:ea typeface="Lato"/>
                <a:cs typeface="Lato"/>
                <a:sym typeface="Lato"/>
              </a:defRPr>
            </a:lvl4pPr>
            <a:lvl5pPr indent="0" lvl="4" marL="0" marR="0" algn="r">
              <a:lnSpc>
                <a:spcPct val="100000"/>
              </a:lnSpc>
              <a:spcBef>
                <a:spcPts val="0"/>
              </a:spcBef>
              <a:spcAft>
                <a:spcPts val="0"/>
              </a:spcAft>
              <a:buClr>
                <a:srgbClr val="FFFFFF"/>
              </a:buClr>
              <a:buSzPts val="1000"/>
              <a:buFont typeface="Lato"/>
              <a:buNone/>
              <a:defRPr b="0" i="0" sz="1000" u="none">
                <a:solidFill>
                  <a:srgbClr val="FFFFFF"/>
                </a:solidFill>
                <a:latin typeface="Lato"/>
                <a:ea typeface="Lato"/>
                <a:cs typeface="Lato"/>
                <a:sym typeface="Lato"/>
              </a:defRPr>
            </a:lvl5pPr>
            <a:lvl6pPr indent="0" lvl="5" marL="0" marR="0" algn="r">
              <a:lnSpc>
                <a:spcPct val="100000"/>
              </a:lnSpc>
              <a:spcBef>
                <a:spcPts val="0"/>
              </a:spcBef>
              <a:spcAft>
                <a:spcPts val="0"/>
              </a:spcAft>
              <a:buClr>
                <a:srgbClr val="FFFFFF"/>
              </a:buClr>
              <a:buSzPts val="1000"/>
              <a:buFont typeface="Lato"/>
              <a:buNone/>
              <a:defRPr b="0" i="0" sz="1000" u="none">
                <a:solidFill>
                  <a:srgbClr val="FFFFFF"/>
                </a:solidFill>
                <a:latin typeface="Lato"/>
                <a:ea typeface="Lato"/>
                <a:cs typeface="Lato"/>
                <a:sym typeface="Lato"/>
              </a:defRPr>
            </a:lvl6pPr>
            <a:lvl7pPr indent="0" lvl="6" marL="0" marR="0" algn="r">
              <a:lnSpc>
                <a:spcPct val="100000"/>
              </a:lnSpc>
              <a:spcBef>
                <a:spcPts val="0"/>
              </a:spcBef>
              <a:spcAft>
                <a:spcPts val="0"/>
              </a:spcAft>
              <a:buClr>
                <a:srgbClr val="FFFFFF"/>
              </a:buClr>
              <a:buSzPts val="1000"/>
              <a:buFont typeface="Lato"/>
              <a:buNone/>
              <a:defRPr b="0" i="0" sz="1000" u="none">
                <a:solidFill>
                  <a:srgbClr val="FFFFFF"/>
                </a:solidFill>
                <a:latin typeface="Lato"/>
                <a:ea typeface="Lato"/>
                <a:cs typeface="Lato"/>
                <a:sym typeface="Lato"/>
              </a:defRPr>
            </a:lvl7pPr>
            <a:lvl8pPr indent="0" lvl="7" marL="0" marR="0" algn="r">
              <a:lnSpc>
                <a:spcPct val="100000"/>
              </a:lnSpc>
              <a:spcBef>
                <a:spcPts val="0"/>
              </a:spcBef>
              <a:spcAft>
                <a:spcPts val="0"/>
              </a:spcAft>
              <a:buClr>
                <a:srgbClr val="FFFFFF"/>
              </a:buClr>
              <a:buSzPts val="1000"/>
              <a:buFont typeface="Lato"/>
              <a:buNone/>
              <a:defRPr b="0" i="0" sz="1000" u="none">
                <a:solidFill>
                  <a:srgbClr val="FFFFFF"/>
                </a:solidFill>
                <a:latin typeface="Lato"/>
                <a:ea typeface="Lato"/>
                <a:cs typeface="Lato"/>
                <a:sym typeface="Lato"/>
              </a:defRPr>
            </a:lvl8pPr>
            <a:lvl9pPr indent="0" lvl="8" marL="0" marR="0" algn="r">
              <a:lnSpc>
                <a:spcPct val="100000"/>
              </a:lnSpc>
              <a:spcBef>
                <a:spcPts val="0"/>
              </a:spcBef>
              <a:spcAft>
                <a:spcPts val="0"/>
              </a:spcAft>
              <a:buClr>
                <a:srgbClr val="FFFFFF"/>
              </a:buClr>
              <a:buSzPts val="1000"/>
              <a:buFont typeface="Lato"/>
              <a:buNone/>
              <a:defRPr b="0" i="0" sz="1000" u="none">
                <a:solidFill>
                  <a:srgbClr val="FFFFFF"/>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6" name="Shape 26"/>
        <p:cNvGrpSpPr/>
        <p:nvPr/>
      </p:nvGrpSpPr>
      <p:grpSpPr>
        <a:xfrm>
          <a:off x="0" y="0"/>
          <a:ext cx="0" cy="0"/>
          <a:chOff x="0" y="0"/>
          <a:chExt cx="0" cy="0"/>
        </a:xfrm>
      </p:grpSpPr>
      <p:sp>
        <p:nvSpPr>
          <p:cNvPr id="27" name="Google Shape;27;p4"/>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noAutofit/>
          </a:bodyPr>
          <a:lstStyle>
            <a:lvl1pPr lvl="0" algn="l">
              <a:spcBef>
                <a:spcPts val="0"/>
              </a:spcBef>
              <a:spcAft>
                <a:spcPts val="0"/>
              </a:spcAft>
              <a:buSzPts val="2400"/>
              <a:buNone/>
              <a:defRPr sz="2400"/>
            </a:lvl1pPr>
            <a:lvl2pPr lvl="1" algn="l">
              <a:spcBef>
                <a:spcPts val="0"/>
              </a:spcBef>
              <a:spcAft>
                <a:spcPts val="0"/>
              </a:spcAft>
              <a:buSzPts val="2400"/>
              <a:buNone/>
              <a:defRPr sz="2400"/>
            </a:lvl2pPr>
            <a:lvl3pPr lvl="2" algn="l">
              <a:spcBef>
                <a:spcPts val="0"/>
              </a:spcBef>
              <a:spcAft>
                <a:spcPts val="0"/>
              </a:spcAft>
              <a:buSzPts val="2400"/>
              <a:buNone/>
              <a:defRPr sz="2400"/>
            </a:lvl3pPr>
            <a:lvl4pPr lvl="3" algn="l">
              <a:spcBef>
                <a:spcPts val="0"/>
              </a:spcBef>
              <a:spcAft>
                <a:spcPts val="0"/>
              </a:spcAft>
              <a:buSzPts val="2400"/>
              <a:buNone/>
              <a:defRPr sz="2400"/>
            </a:lvl4pPr>
            <a:lvl5pPr lvl="4" algn="l">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28" name="Google Shape;28;p4"/>
          <p:cNvSpPr txBox="1"/>
          <p:nvPr>
            <p:ph idx="1" type="body"/>
          </p:nvPr>
        </p:nvSpPr>
        <p:spPr>
          <a:xfrm>
            <a:off x="1297500" y="1567550"/>
            <a:ext cx="7038900" cy="2911200"/>
          </a:xfrm>
          <a:prstGeom prst="rect">
            <a:avLst/>
          </a:prstGeom>
          <a:noFill/>
          <a:ln>
            <a:noFill/>
          </a:ln>
        </p:spPr>
        <p:txBody>
          <a:bodyPr anchorCtr="0" anchor="t" bIns="91425" lIns="91425" spcFirstLastPara="1" rIns="91425" wrap="square" tIns="91425">
            <a:noAutofit/>
          </a:bodyPr>
          <a:lstStyle>
            <a:lvl1pPr indent="-311150" lvl="0" marL="457200" algn="l">
              <a:spcBef>
                <a:spcPts val="0"/>
              </a:spcBef>
              <a:spcAft>
                <a:spcPts val="0"/>
              </a:spcAft>
              <a:buSzPts val="1300"/>
              <a:buChar char="●"/>
              <a:defRPr/>
            </a:lvl1pPr>
            <a:lvl2pPr indent="-298450" lvl="1" marL="914400" algn="l">
              <a:spcBef>
                <a:spcPts val="1600"/>
              </a:spcBef>
              <a:spcAft>
                <a:spcPts val="0"/>
              </a:spcAft>
              <a:buSzPts val="1100"/>
              <a:buChar char="○"/>
              <a:defRPr/>
            </a:lvl2pPr>
            <a:lvl3pPr indent="-298450" lvl="2" marL="1371600" algn="l">
              <a:spcBef>
                <a:spcPts val="1600"/>
              </a:spcBef>
              <a:spcAft>
                <a:spcPts val="0"/>
              </a:spcAft>
              <a:buSzPts val="1100"/>
              <a:buChar char="■"/>
              <a:defRPr/>
            </a:lvl3pPr>
            <a:lvl4pPr indent="-298450" lvl="3" marL="1828800" algn="l">
              <a:spcBef>
                <a:spcPts val="1600"/>
              </a:spcBef>
              <a:spcAft>
                <a:spcPts val="0"/>
              </a:spcAft>
              <a:buSzPts val="1100"/>
              <a:buChar char="●"/>
              <a:defRPr/>
            </a:lvl4pPr>
            <a:lvl5pPr indent="-298450" lvl="4" marL="2286000" algn="l">
              <a:spcBef>
                <a:spcPts val="1600"/>
              </a:spcBef>
              <a:spcAft>
                <a:spcPts val="0"/>
              </a:spcAft>
              <a:buSzPts val="1100"/>
              <a:buChar char="○"/>
              <a:defRPr/>
            </a:lvl5pPr>
            <a:lvl6pPr indent="-298450" lvl="5" marL="2743200" algn="l">
              <a:lnSpc>
                <a:spcPct val="100000"/>
              </a:lnSpc>
              <a:spcBef>
                <a:spcPts val="1600"/>
              </a:spcBef>
              <a:spcAft>
                <a:spcPts val="0"/>
              </a:spcAft>
              <a:buSzPts val="1100"/>
              <a:buChar char="■"/>
              <a:defRPr/>
            </a:lvl6pPr>
            <a:lvl7pPr indent="-298450" lvl="6" marL="3200400" algn="l">
              <a:lnSpc>
                <a:spcPct val="100000"/>
              </a:lnSpc>
              <a:spcBef>
                <a:spcPts val="1600"/>
              </a:spcBef>
              <a:spcAft>
                <a:spcPts val="0"/>
              </a:spcAft>
              <a:buSzPts val="1100"/>
              <a:buChar char="●"/>
              <a:defRPr/>
            </a:lvl7pPr>
            <a:lvl8pPr indent="-298450" lvl="7" marL="3657600" algn="l">
              <a:lnSpc>
                <a:spcPct val="100000"/>
              </a:lnSpc>
              <a:spcBef>
                <a:spcPts val="1600"/>
              </a:spcBef>
              <a:spcAft>
                <a:spcPts val="0"/>
              </a:spcAft>
              <a:buSzPts val="1100"/>
              <a:buChar char="○"/>
              <a:defRPr/>
            </a:lvl8pPr>
            <a:lvl9pPr indent="-298450" lvl="8" marL="4114800" algn="l">
              <a:lnSpc>
                <a:spcPct val="100000"/>
              </a:lnSpc>
              <a:spcBef>
                <a:spcPts val="1600"/>
              </a:spcBef>
              <a:spcAft>
                <a:spcPts val="1600"/>
              </a:spcAft>
              <a:buSzPts val="1100"/>
              <a:buChar char="■"/>
              <a:defRPr/>
            </a:lvl9pPr>
          </a:lstStyle>
          <a:p/>
        </p:txBody>
      </p:sp>
      <p:sp>
        <p:nvSpPr>
          <p:cNvPr id="29" name="Google Shape;29;p4"/>
          <p:cNvSpPr txBox="1"/>
          <p:nvPr>
            <p:ph idx="12" type="sldNum"/>
          </p:nvPr>
        </p:nvSpPr>
        <p:spPr>
          <a:xfrm>
            <a:off x="8472487" y="4662487"/>
            <a:ext cx="549275" cy="3937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FFFFFF"/>
              </a:buClr>
              <a:buSzPts val="1000"/>
              <a:buFont typeface="Lato"/>
              <a:buNone/>
              <a:defRPr b="0" i="0" sz="1000" u="none">
                <a:solidFill>
                  <a:srgbClr val="FFFFFF"/>
                </a:solidFill>
                <a:latin typeface="Lato"/>
                <a:ea typeface="Lato"/>
                <a:cs typeface="Lato"/>
                <a:sym typeface="Lato"/>
              </a:defRPr>
            </a:lvl1pPr>
            <a:lvl2pPr indent="0" lvl="1" marL="0" marR="0" algn="r">
              <a:lnSpc>
                <a:spcPct val="100000"/>
              </a:lnSpc>
              <a:spcBef>
                <a:spcPts val="0"/>
              </a:spcBef>
              <a:spcAft>
                <a:spcPts val="0"/>
              </a:spcAft>
              <a:buClr>
                <a:srgbClr val="FFFFFF"/>
              </a:buClr>
              <a:buSzPts val="1000"/>
              <a:buFont typeface="Lato"/>
              <a:buNone/>
              <a:defRPr b="0" i="0" sz="1000" u="none">
                <a:solidFill>
                  <a:srgbClr val="FFFFFF"/>
                </a:solidFill>
                <a:latin typeface="Lato"/>
                <a:ea typeface="Lato"/>
                <a:cs typeface="Lato"/>
                <a:sym typeface="Lato"/>
              </a:defRPr>
            </a:lvl2pPr>
            <a:lvl3pPr indent="0" lvl="2" marL="0" marR="0" algn="r">
              <a:lnSpc>
                <a:spcPct val="100000"/>
              </a:lnSpc>
              <a:spcBef>
                <a:spcPts val="0"/>
              </a:spcBef>
              <a:spcAft>
                <a:spcPts val="0"/>
              </a:spcAft>
              <a:buClr>
                <a:srgbClr val="FFFFFF"/>
              </a:buClr>
              <a:buSzPts val="1000"/>
              <a:buFont typeface="Lato"/>
              <a:buNone/>
              <a:defRPr b="0" i="0" sz="1000" u="none">
                <a:solidFill>
                  <a:srgbClr val="FFFFFF"/>
                </a:solidFill>
                <a:latin typeface="Lato"/>
                <a:ea typeface="Lato"/>
                <a:cs typeface="Lato"/>
                <a:sym typeface="Lato"/>
              </a:defRPr>
            </a:lvl3pPr>
            <a:lvl4pPr indent="0" lvl="3" marL="0" marR="0" algn="r">
              <a:lnSpc>
                <a:spcPct val="100000"/>
              </a:lnSpc>
              <a:spcBef>
                <a:spcPts val="0"/>
              </a:spcBef>
              <a:spcAft>
                <a:spcPts val="0"/>
              </a:spcAft>
              <a:buClr>
                <a:srgbClr val="FFFFFF"/>
              </a:buClr>
              <a:buSzPts val="1000"/>
              <a:buFont typeface="Lato"/>
              <a:buNone/>
              <a:defRPr b="0" i="0" sz="1000" u="none">
                <a:solidFill>
                  <a:srgbClr val="FFFFFF"/>
                </a:solidFill>
                <a:latin typeface="Lato"/>
                <a:ea typeface="Lato"/>
                <a:cs typeface="Lato"/>
                <a:sym typeface="Lato"/>
              </a:defRPr>
            </a:lvl4pPr>
            <a:lvl5pPr indent="0" lvl="4" marL="0" marR="0" algn="r">
              <a:lnSpc>
                <a:spcPct val="100000"/>
              </a:lnSpc>
              <a:spcBef>
                <a:spcPts val="0"/>
              </a:spcBef>
              <a:spcAft>
                <a:spcPts val="0"/>
              </a:spcAft>
              <a:buClr>
                <a:srgbClr val="FFFFFF"/>
              </a:buClr>
              <a:buSzPts val="1000"/>
              <a:buFont typeface="Lato"/>
              <a:buNone/>
              <a:defRPr b="0" i="0" sz="1000" u="none">
                <a:solidFill>
                  <a:srgbClr val="FFFFFF"/>
                </a:solidFill>
                <a:latin typeface="Lato"/>
                <a:ea typeface="Lato"/>
                <a:cs typeface="Lato"/>
                <a:sym typeface="Lato"/>
              </a:defRPr>
            </a:lvl5pPr>
            <a:lvl6pPr indent="0" lvl="5" marL="0" marR="0" algn="r">
              <a:lnSpc>
                <a:spcPct val="100000"/>
              </a:lnSpc>
              <a:spcBef>
                <a:spcPts val="0"/>
              </a:spcBef>
              <a:spcAft>
                <a:spcPts val="0"/>
              </a:spcAft>
              <a:buClr>
                <a:srgbClr val="FFFFFF"/>
              </a:buClr>
              <a:buSzPts val="1000"/>
              <a:buFont typeface="Lato"/>
              <a:buNone/>
              <a:defRPr b="0" i="0" sz="1000" u="none">
                <a:solidFill>
                  <a:srgbClr val="FFFFFF"/>
                </a:solidFill>
                <a:latin typeface="Lato"/>
                <a:ea typeface="Lato"/>
                <a:cs typeface="Lato"/>
                <a:sym typeface="Lato"/>
              </a:defRPr>
            </a:lvl6pPr>
            <a:lvl7pPr indent="0" lvl="6" marL="0" marR="0" algn="r">
              <a:lnSpc>
                <a:spcPct val="100000"/>
              </a:lnSpc>
              <a:spcBef>
                <a:spcPts val="0"/>
              </a:spcBef>
              <a:spcAft>
                <a:spcPts val="0"/>
              </a:spcAft>
              <a:buClr>
                <a:srgbClr val="FFFFFF"/>
              </a:buClr>
              <a:buSzPts val="1000"/>
              <a:buFont typeface="Lato"/>
              <a:buNone/>
              <a:defRPr b="0" i="0" sz="1000" u="none">
                <a:solidFill>
                  <a:srgbClr val="FFFFFF"/>
                </a:solidFill>
                <a:latin typeface="Lato"/>
                <a:ea typeface="Lato"/>
                <a:cs typeface="Lato"/>
                <a:sym typeface="Lato"/>
              </a:defRPr>
            </a:lvl7pPr>
            <a:lvl8pPr indent="0" lvl="7" marL="0" marR="0" algn="r">
              <a:lnSpc>
                <a:spcPct val="100000"/>
              </a:lnSpc>
              <a:spcBef>
                <a:spcPts val="0"/>
              </a:spcBef>
              <a:spcAft>
                <a:spcPts val="0"/>
              </a:spcAft>
              <a:buClr>
                <a:srgbClr val="FFFFFF"/>
              </a:buClr>
              <a:buSzPts val="1000"/>
              <a:buFont typeface="Lato"/>
              <a:buNone/>
              <a:defRPr b="0" i="0" sz="1000" u="none">
                <a:solidFill>
                  <a:srgbClr val="FFFFFF"/>
                </a:solidFill>
                <a:latin typeface="Lato"/>
                <a:ea typeface="Lato"/>
                <a:cs typeface="Lato"/>
                <a:sym typeface="Lato"/>
              </a:defRPr>
            </a:lvl8pPr>
            <a:lvl9pPr indent="0" lvl="8" marL="0" marR="0" algn="r">
              <a:lnSpc>
                <a:spcPct val="100000"/>
              </a:lnSpc>
              <a:spcBef>
                <a:spcPts val="0"/>
              </a:spcBef>
              <a:spcAft>
                <a:spcPts val="0"/>
              </a:spcAft>
              <a:buClr>
                <a:srgbClr val="FFFFFF"/>
              </a:buClr>
              <a:buSzPts val="1000"/>
              <a:buFont typeface="Lato"/>
              <a:buNone/>
              <a:defRPr b="0" i="0" sz="1000" u="none">
                <a:solidFill>
                  <a:srgbClr val="FFFFFF"/>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4" name="Shape 34"/>
        <p:cNvGrpSpPr/>
        <p:nvPr/>
      </p:nvGrpSpPr>
      <p:grpSpPr>
        <a:xfrm>
          <a:off x="0" y="0"/>
          <a:ext cx="0" cy="0"/>
          <a:chOff x="0" y="0"/>
          <a:chExt cx="0" cy="0"/>
        </a:xfrm>
      </p:grpSpPr>
      <p:sp>
        <p:nvSpPr>
          <p:cNvPr id="35" name="Google Shape;35;p6"/>
          <p:cNvSpPr txBox="1"/>
          <p:nvPr>
            <p:ph idx="12" type="sldNum"/>
          </p:nvPr>
        </p:nvSpPr>
        <p:spPr>
          <a:xfrm>
            <a:off x="8472487" y="4662487"/>
            <a:ext cx="549275" cy="3937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FFFFFF"/>
              </a:buClr>
              <a:buSzPts val="1000"/>
              <a:buFont typeface="Lato"/>
              <a:buNone/>
              <a:defRPr b="0" i="0" sz="1000" u="none">
                <a:solidFill>
                  <a:srgbClr val="FFFFFF"/>
                </a:solidFill>
                <a:latin typeface="Lato"/>
                <a:ea typeface="Lato"/>
                <a:cs typeface="Lato"/>
                <a:sym typeface="Lato"/>
              </a:defRPr>
            </a:lvl1pPr>
            <a:lvl2pPr indent="0" lvl="1" marL="0" marR="0" algn="r">
              <a:lnSpc>
                <a:spcPct val="100000"/>
              </a:lnSpc>
              <a:spcBef>
                <a:spcPts val="0"/>
              </a:spcBef>
              <a:spcAft>
                <a:spcPts val="0"/>
              </a:spcAft>
              <a:buClr>
                <a:srgbClr val="FFFFFF"/>
              </a:buClr>
              <a:buSzPts val="1000"/>
              <a:buFont typeface="Lato"/>
              <a:buNone/>
              <a:defRPr b="0" i="0" sz="1000" u="none">
                <a:solidFill>
                  <a:srgbClr val="FFFFFF"/>
                </a:solidFill>
                <a:latin typeface="Lato"/>
                <a:ea typeface="Lato"/>
                <a:cs typeface="Lato"/>
                <a:sym typeface="Lato"/>
              </a:defRPr>
            </a:lvl2pPr>
            <a:lvl3pPr indent="0" lvl="2" marL="0" marR="0" algn="r">
              <a:lnSpc>
                <a:spcPct val="100000"/>
              </a:lnSpc>
              <a:spcBef>
                <a:spcPts val="0"/>
              </a:spcBef>
              <a:spcAft>
                <a:spcPts val="0"/>
              </a:spcAft>
              <a:buClr>
                <a:srgbClr val="FFFFFF"/>
              </a:buClr>
              <a:buSzPts val="1000"/>
              <a:buFont typeface="Lato"/>
              <a:buNone/>
              <a:defRPr b="0" i="0" sz="1000" u="none">
                <a:solidFill>
                  <a:srgbClr val="FFFFFF"/>
                </a:solidFill>
                <a:latin typeface="Lato"/>
                <a:ea typeface="Lato"/>
                <a:cs typeface="Lato"/>
                <a:sym typeface="Lato"/>
              </a:defRPr>
            </a:lvl3pPr>
            <a:lvl4pPr indent="0" lvl="3" marL="0" marR="0" algn="r">
              <a:lnSpc>
                <a:spcPct val="100000"/>
              </a:lnSpc>
              <a:spcBef>
                <a:spcPts val="0"/>
              </a:spcBef>
              <a:spcAft>
                <a:spcPts val="0"/>
              </a:spcAft>
              <a:buClr>
                <a:srgbClr val="FFFFFF"/>
              </a:buClr>
              <a:buSzPts val="1000"/>
              <a:buFont typeface="Lato"/>
              <a:buNone/>
              <a:defRPr b="0" i="0" sz="1000" u="none">
                <a:solidFill>
                  <a:srgbClr val="FFFFFF"/>
                </a:solidFill>
                <a:latin typeface="Lato"/>
                <a:ea typeface="Lato"/>
                <a:cs typeface="Lato"/>
                <a:sym typeface="Lato"/>
              </a:defRPr>
            </a:lvl4pPr>
            <a:lvl5pPr indent="0" lvl="4" marL="0" marR="0" algn="r">
              <a:lnSpc>
                <a:spcPct val="100000"/>
              </a:lnSpc>
              <a:spcBef>
                <a:spcPts val="0"/>
              </a:spcBef>
              <a:spcAft>
                <a:spcPts val="0"/>
              </a:spcAft>
              <a:buClr>
                <a:srgbClr val="FFFFFF"/>
              </a:buClr>
              <a:buSzPts val="1000"/>
              <a:buFont typeface="Lato"/>
              <a:buNone/>
              <a:defRPr b="0" i="0" sz="1000" u="none">
                <a:solidFill>
                  <a:srgbClr val="FFFFFF"/>
                </a:solidFill>
                <a:latin typeface="Lato"/>
                <a:ea typeface="Lato"/>
                <a:cs typeface="Lato"/>
                <a:sym typeface="Lato"/>
              </a:defRPr>
            </a:lvl5pPr>
            <a:lvl6pPr indent="0" lvl="5" marL="0" marR="0" algn="r">
              <a:lnSpc>
                <a:spcPct val="100000"/>
              </a:lnSpc>
              <a:spcBef>
                <a:spcPts val="0"/>
              </a:spcBef>
              <a:spcAft>
                <a:spcPts val="0"/>
              </a:spcAft>
              <a:buClr>
                <a:srgbClr val="FFFFFF"/>
              </a:buClr>
              <a:buSzPts val="1000"/>
              <a:buFont typeface="Lato"/>
              <a:buNone/>
              <a:defRPr b="0" i="0" sz="1000" u="none">
                <a:solidFill>
                  <a:srgbClr val="FFFFFF"/>
                </a:solidFill>
                <a:latin typeface="Lato"/>
                <a:ea typeface="Lato"/>
                <a:cs typeface="Lato"/>
                <a:sym typeface="Lato"/>
              </a:defRPr>
            </a:lvl6pPr>
            <a:lvl7pPr indent="0" lvl="6" marL="0" marR="0" algn="r">
              <a:lnSpc>
                <a:spcPct val="100000"/>
              </a:lnSpc>
              <a:spcBef>
                <a:spcPts val="0"/>
              </a:spcBef>
              <a:spcAft>
                <a:spcPts val="0"/>
              </a:spcAft>
              <a:buClr>
                <a:srgbClr val="FFFFFF"/>
              </a:buClr>
              <a:buSzPts val="1000"/>
              <a:buFont typeface="Lato"/>
              <a:buNone/>
              <a:defRPr b="0" i="0" sz="1000" u="none">
                <a:solidFill>
                  <a:srgbClr val="FFFFFF"/>
                </a:solidFill>
                <a:latin typeface="Lato"/>
                <a:ea typeface="Lato"/>
                <a:cs typeface="Lato"/>
                <a:sym typeface="Lato"/>
              </a:defRPr>
            </a:lvl7pPr>
            <a:lvl8pPr indent="0" lvl="7" marL="0" marR="0" algn="r">
              <a:lnSpc>
                <a:spcPct val="100000"/>
              </a:lnSpc>
              <a:spcBef>
                <a:spcPts val="0"/>
              </a:spcBef>
              <a:spcAft>
                <a:spcPts val="0"/>
              </a:spcAft>
              <a:buClr>
                <a:srgbClr val="FFFFFF"/>
              </a:buClr>
              <a:buSzPts val="1000"/>
              <a:buFont typeface="Lato"/>
              <a:buNone/>
              <a:defRPr b="0" i="0" sz="1000" u="none">
                <a:solidFill>
                  <a:srgbClr val="FFFFFF"/>
                </a:solidFill>
                <a:latin typeface="Lato"/>
                <a:ea typeface="Lato"/>
                <a:cs typeface="Lato"/>
                <a:sym typeface="Lato"/>
              </a:defRPr>
            </a:lvl8pPr>
            <a:lvl9pPr indent="0" lvl="8" marL="0" marR="0" algn="r">
              <a:lnSpc>
                <a:spcPct val="100000"/>
              </a:lnSpc>
              <a:spcBef>
                <a:spcPts val="0"/>
              </a:spcBef>
              <a:spcAft>
                <a:spcPts val="0"/>
              </a:spcAft>
              <a:buClr>
                <a:srgbClr val="FFFFFF"/>
              </a:buClr>
              <a:buSzPts val="1000"/>
              <a:buFont typeface="Lato"/>
              <a:buNone/>
              <a:defRPr b="0" i="0" sz="1000" u="none">
                <a:solidFill>
                  <a:srgbClr val="FFFFFF"/>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9" name="Shape 59"/>
        <p:cNvGrpSpPr/>
        <p:nvPr/>
      </p:nvGrpSpPr>
      <p:grpSpPr>
        <a:xfrm>
          <a:off x="0" y="0"/>
          <a:ext cx="0" cy="0"/>
          <a:chOff x="0" y="0"/>
          <a:chExt cx="0" cy="0"/>
        </a:xfrm>
      </p:grpSpPr>
      <p:sp>
        <p:nvSpPr>
          <p:cNvPr id="60" name="Google Shape;60;p8"/>
          <p:cNvSpPr txBox="1"/>
          <p:nvPr>
            <p:ph type="title"/>
          </p:nvPr>
        </p:nvSpPr>
        <p:spPr>
          <a:xfrm>
            <a:off x="823850" y="2053000"/>
            <a:ext cx="4587000" cy="1148700"/>
          </a:xfrm>
          <a:prstGeom prst="rect">
            <a:avLst/>
          </a:prstGeom>
          <a:noFill/>
          <a:ln>
            <a:noFill/>
          </a:ln>
        </p:spPr>
        <p:txBody>
          <a:bodyPr anchorCtr="0" anchor="ctr" bIns="91425" lIns="91425" spcFirstLastPara="1" rIns="91425" wrap="square" tIns="91425">
            <a:noAutofit/>
          </a:bodyPr>
          <a:lstStyle>
            <a:lvl1pPr lvl="0" algn="l">
              <a:spcBef>
                <a:spcPts val="0"/>
              </a:spcBef>
              <a:spcAft>
                <a:spcPts val="0"/>
              </a:spcAft>
              <a:buSzPts val="2800"/>
              <a:buNone/>
              <a:defRPr/>
            </a:lvl1pPr>
            <a:lvl2pPr lvl="1" algn="l">
              <a:spcBef>
                <a:spcPts val="0"/>
              </a:spcBef>
              <a:spcAft>
                <a:spcPts val="0"/>
              </a:spcAft>
              <a:buSzPts val="2800"/>
              <a:buNone/>
              <a:defRPr/>
            </a:lvl2pPr>
            <a:lvl3pPr lvl="2" algn="l">
              <a:spcBef>
                <a:spcPts val="0"/>
              </a:spcBef>
              <a:spcAft>
                <a:spcPts val="0"/>
              </a:spcAft>
              <a:buSzPts val="2800"/>
              <a:buNone/>
              <a:defRPr/>
            </a:lvl3pPr>
            <a:lvl4pPr lvl="3" algn="l">
              <a:spcBef>
                <a:spcPts val="0"/>
              </a:spcBef>
              <a:spcAft>
                <a:spcPts val="0"/>
              </a:spcAft>
              <a:buSzPts val="2800"/>
              <a:buNone/>
              <a:defRPr/>
            </a:lvl4pPr>
            <a:lvl5pPr lvl="4" algn="l">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61" name="Google Shape;61;p8"/>
          <p:cNvSpPr txBox="1"/>
          <p:nvPr>
            <p:ph idx="12" type="sldNum"/>
          </p:nvPr>
        </p:nvSpPr>
        <p:spPr>
          <a:xfrm>
            <a:off x="8472487" y="4662487"/>
            <a:ext cx="549275" cy="3937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FFFFFF"/>
              </a:buClr>
              <a:buSzPts val="1000"/>
              <a:buFont typeface="Lato"/>
              <a:buNone/>
              <a:defRPr b="0" i="0" sz="1000" u="none">
                <a:solidFill>
                  <a:srgbClr val="FFFFFF"/>
                </a:solidFill>
                <a:latin typeface="Lato"/>
                <a:ea typeface="Lato"/>
                <a:cs typeface="Lato"/>
                <a:sym typeface="Lato"/>
              </a:defRPr>
            </a:lvl1pPr>
            <a:lvl2pPr indent="0" lvl="1" marL="0" marR="0" algn="r">
              <a:lnSpc>
                <a:spcPct val="100000"/>
              </a:lnSpc>
              <a:spcBef>
                <a:spcPts val="0"/>
              </a:spcBef>
              <a:spcAft>
                <a:spcPts val="0"/>
              </a:spcAft>
              <a:buClr>
                <a:srgbClr val="FFFFFF"/>
              </a:buClr>
              <a:buSzPts val="1000"/>
              <a:buFont typeface="Lato"/>
              <a:buNone/>
              <a:defRPr b="0" i="0" sz="1000" u="none">
                <a:solidFill>
                  <a:srgbClr val="FFFFFF"/>
                </a:solidFill>
                <a:latin typeface="Lato"/>
                <a:ea typeface="Lato"/>
                <a:cs typeface="Lato"/>
                <a:sym typeface="Lato"/>
              </a:defRPr>
            </a:lvl2pPr>
            <a:lvl3pPr indent="0" lvl="2" marL="0" marR="0" algn="r">
              <a:lnSpc>
                <a:spcPct val="100000"/>
              </a:lnSpc>
              <a:spcBef>
                <a:spcPts val="0"/>
              </a:spcBef>
              <a:spcAft>
                <a:spcPts val="0"/>
              </a:spcAft>
              <a:buClr>
                <a:srgbClr val="FFFFFF"/>
              </a:buClr>
              <a:buSzPts val="1000"/>
              <a:buFont typeface="Lato"/>
              <a:buNone/>
              <a:defRPr b="0" i="0" sz="1000" u="none">
                <a:solidFill>
                  <a:srgbClr val="FFFFFF"/>
                </a:solidFill>
                <a:latin typeface="Lato"/>
                <a:ea typeface="Lato"/>
                <a:cs typeface="Lato"/>
                <a:sym typeface="Lato"/>
              </a:defRPr>
            </a:lvl3pPr>
            <a:lvl4pPr indent="0" lvl="3" marL="0" marR="0" algn="r">
              <a:lnSpc>
                <a:spcPct val="100000"/>
              </a:lnSpc>
              <a:spcBef>
                <a:spcPts val="0"/>
              </a:spcBef>
              <a:spcAft>
                <a:spcPts val="0"/>
              </a:spcAft>
              <a:buClr>
                <a:srgbClr val="FFFFFF"/>
              </a:buClr>
              <a:buSzPts val="1000"/>
              <a:buFont typeface="Lato"/>
              <a:buNone/>
              <a:defRPr b="0" i="0" sz="1000" u="none">
                <a:solidFill>
                  <a:srgbClr val="FFFFFF"/>
                </a:solidFill>
                <a:latin typeface="Lato"/>
                <a:ea typeface="Lato"/>
                <a:cs typeface="Lato"/>
                <a:sym typeface="Lato"/>
              </a:defRPr>
            </a:lvl4pPr>
            <a:lvl5pPr indent="0" lvl="4" marL="0" marR="0" algn="r">
              <a:lnSpc>
                <a:spcPct val="100000"/>
              </a:lnSpc>
              <a:spcBef>
                <a:spcPts val="0"/>
              </a:spcBef>
              <a:spcAft>
                <a:spcPts val="0"/>
              </a:spcAft>
              <a:buClr>
                <a:srgbClr val="FFFFFF"/>
              </a:buClr>
              <a:buSzPts val="1000"/>
              <a:buFont typeface="Lato"/>
              <a:buNone/>
              <a:defRPr b="0" i="0" sz="1000" u="none">
                <a:solidFill>
                  <a:srgbClr val="FFFFFF"/>
                </a:solidFill>
                <a:latin typeface="Lato"/>
                <a:ea typeface="Lato"/>
                <a:cs typeface="Lato"/>
                <a:sym typeface="Lato"/>
              </a:defRPr>
            </a:lvl5pPr>
            <a:lvl6pPr indent="0" lvl="5" marL="0" marR="0" algn="r">
              <a:lnSpc>
                <a:spcPct val="100000"/>
              </a:lnSpc>
              <a:spcBef>
                <a:spcPts val="0"/>
              </a:spcBef>
              <a:spcAft>
                <a:spcPts val="0"/>
              </a:spcAft>
              <a:buClr>
                <a:srgbClr val="FFFFFF"/>
              </a:buClr>
              <a:buSzPts val="1000"/>
              <a:buFont typeface="Lato"/>
              <a:buNone/>
              <a:defRPr b="0" i="0" sz="1000" u="none">
                <a:solidFill>
                  <a:srgbClr val="FFFFFF"/>
                </a:solidFill>
                <a:latin typeface="Lato"/>
                <a:ea typeface="Lato"/>
                <a:cs typeface="Lato"/>
                <a:sym typeface="Lato"/>
              </a:defRPr>
            </a:lvl6pPr>
            <a:lvl7pPr indent="0" lvl="6" marL="0" marR="0" algn="r">
              <a:lnSpc>
                <a:spcPct val="100000"/>
              </a:lnSpc>
              <a:spcBef>
                <a:spcPts val="0"/>
              </a:spcBef>
              <a:spcAft>
                <a:spcPts val="0"/>
              </a:spcAft>
              <a:buClr>
                <a:srgbClr val="FFFFFF"/>
              </a:buClr>
              <a:buSzPts val="1000"/>
              <a:buFont typeface="Lato"/>
              <a:buNone/>
              <a:defRPr b="0" i="0" sz="1000" u="none">
                <a:solidFill>
                  <a:srgbClr val="FFFFFF"/>
                </a:solidFill>
                <a:latin typeface="Lato"/>
                <a:ea typeface="Lato"/>
                <a:cs typeface="Lato"/>
                <a:sym typeface="Lato"/>
              </a:defRPr>
            </a:lvl7pPr>
            <a:lvl8pPr indent="0" lvl="7" marL="0" marR="0" algn="r">
              <a:lnSpc>
                <a:spcPct val="100000"/>
              </a:lnSpc>
              <a:spcBef>
                <a:spcPts val="0"/>
              </a:spcBef>
              <a:spcAft>
                <a:spcPts val="0"/>
              </a:spcAft>
              <a:buClr>
                <a:srgbClr val="FFFFFF"/>
              </a:buClr>
              <a:buSzPts val="1000"/>
              <a:buFont typeface="Lato"/>
              <a:buNone/>
              <a:defRPr b="0" i="0" sz="1000" u="none">
                <a:solidFill>
                  <a:srgbClr val="FFFFFF"/>
                </a:solidFill>
                <a:latin typeface="Lato"/>
                <a:ea typeface="Lato"/>
                <a:cs typeface="Lato"/>
                <a:sym typeface="Lato"/>
              </a:defRPr>
            </a:lvl8pPr>
            <a:lvl9pPr indent="0" lvl="8" marL="0" marR="0" algn="r">
              <a:lnSpc>
                <a:spcPct val="100000"/>
              </a:lnSpc>
              <a:spcBef>
                <a:spcPts val="0"/>
              </a:spcBef>
              <a:spcAft>
                <a:spcPts val="0"/>
              </a:spcAft>
              <a:buClr>
                <a:srgbClr val="FFFFFF"/>
              </a:buClr>
              <a:buSzPts val="1000"/>
              <a:buFont typeface="Lato"/>
              <a:buNone/>
              <a:defRPr b="0" i="0" sz="1000" u="none">
                <a:solidFill>
                  <a:srgbClr val="FFFFFF"/>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9" name="Shape 69"/>
        <p:cNvGrpSpPr/>
        <p:nvPr/>
      </p:nvGrpSpPr>
      <p:grpSpPr>
        <a:xfrm>
          <a:off x="0" y="0"/>
          <a:ext cx="0" cy="0"/>
          <a:chOff x="0" y="0"/>
          <a:chExt cx="0" cy="0"/>
        </a:xfrm>
      </p:grpSpPr>
      <p:sp>
        <p:nvSpPr>
          <p:cNvPr id="70" name="Google Shape;70;p10"/>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noAutofit/>
          </a:bodyPr>
          <a:lstStyle>
            <a:lvl1pPr lvl="0" algn="l">
              <a:spcBef>
                <a:spcPts val="0"/>
              </a:spcBef>
              <a:spcAft>
                <a:spcPts val="0"/>
              </a:spcAft>
              <a:buSzPts val="2400"/>
              <a:buNone/>
              <a:defRPr sz="2400"/>
            </a:lvl1pPr>
            <a:lvl2pPr lvl="1" algn="l">
              <a:spcBef>
                <a:spcPts val="0"/>
              </a:spcBef>
              <a:spcAft>
                <a:spcPts val="0"/>
              </a:spcAft>
              <a:buSzPts val="2400"/>
              <a:buNone/>
              <a:defRPr sz="2400"/>
            </a:lvl2pPr>
            <a:lvl3pPr lvl="2" algn="l">
              <a:spcBef>
                <a:spcPts val="0"/>
              </a:spcBef>
              <a:spcAft>
                <a:spcPts val="0"/>
              </a:spcAft>
              <a:buSzPts val="2400"/>
              <a:buNone/>
              <a:defRPr sz="2400"/>
            </a:lvl3pPr>
            <a:lvl4pPr lvl="3" algn="l">
              <a:spcBef>
                <a:spcPts val="0"/>
              </a:spcBef>
              <a:spcAft>
                <a:spcPts val="0"/>
              </a:spcAft>
              <a:buSzPts val="2400"/>
              <a:buNone/>
              <a:defRPr sz="2400"/>
            </a:lvl4pPr>
            <a:lvl5pPr lvl="4" algn="l">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71" name="Google Shape;71;p10"/>
          <p:cNvSpPr txBox="1"/>
          <p:nvPr>
            <p:ph idx="1" type="body"/>
          </p:nvPr>
        </p:nvSpPr>
        <p:spPr>
          <a:xfrm>
            <a:off x="1297500" y="1567550"/>
            <a:ext cx="3403200" cy="2911200"/>
          </a:xfrm>
          <a:prstGeom prst="rect">
            <a:avLst/>
          </a:prstGeom>
          <a:noFill/>
          <a:ln>
            <a:noFill/>
          </a:ln>
        </p:spPr>
        <p:txBody>
          <a:bodyPr anchorCtr="0" anchor="t" bIns="91425" lIns="91425" spcFirstLastPara="1" rIns="91425" wrap="square" tIns="91425">
            <a:noAutofit/>
          </a:bodyPr>
          <a:lstStyle>
            <a:lvl1pPr indent="-311150" lvl="0" marL="457200" algn="l">
              <a:spcBef>
                <a:spcPts val="0"/>
              </a:spcBef>
              <a:spcAft>
                <a:spcPts val="0"/>
              </a:spcAft>
              <a:buSzPts val="1300"/>
              <a:buChar char="●"/>
              <a:defRPr/>
            </a:lvl1pPr>
            <a:lvl2pPr indent="-298450" lvl="1" marL="914400" algn="l">
              <a:spcBef>
                <a:spcPts val="1600"/>
              </a:spcBef>
              <a:spcAft>
                <a:spcPts val="0"/>
              </a:spcAft>
              <a:buSzPts val="1100"/>
              <a:buChar char="○"/>
              <a:defRPr/>
            </a:lvl2pPr>
            <a:lvl3pPr indent="-298450" lvl="2" marL="1371600" algn="l">
              <a:spcBef>
                <a:spcPts val="1600"/>
              </a:spcBef>
              <a:spcAft>
                <a:spcPts val="0"/>
              </a:spcAft>
              <a:buSzPts val="1100"/>
              <a:buChar char="■"/>
              <a:defRPr/>
            </a:lvl3pPr>
            <a:lvl4pPr indent="-298450" lvl="3" marL="1828800" algn="l">
              <a:spcBef>
                <a:spcPts val="1600"/>
              </a:spcBef>
              <a:spcAft>
                <a:spcPts val="0"/>
              </a:spcAft>
              <a:buSzPts val="1100"/>
              <a:buChar char="●"/>
              <a:defRPr/>
            </a:lvl4pPr>
            <a:lvl5pPr indent="-298450" lvl="4" marL="2286000" algn="l">
              <a:spcBef>
                <a:spcPts val="1600"/>
              </a:spcBef>
              <a:spcAft>
                <a:spcPts val="0"/>
              </a:spcAft>
              <a:buSzPts val="1100"/>
              <a:buChar char="○"/>
              <a:defRPr/>
            </a:lvl5pPr>
            <a:lvl6pPr indent="-298450" lvl="5" marL="2743200" algn="l">
              <a:lnSpc>
                <a:spcPct val="100000"/>
              </a:lnSpc>
              <a:spcBef>
                <a:spcPts val="1600"/>
              </a:spcBef>
              <a:spcAft>
                <a:spcPts val="0"/>
              </a:spcAft>
              <a:buSzPts val="1100"/>
              <a:buChar char="■"/>
              <a:defRPr/>
            </a:lvl6pPr>
            <a:lvl7pPr indent="-298450" lvl="6" marL="3200400" algn="l">
              <a:lnSpc>
                <a:spcPct val="100000"/>
              </a:lnSpc>
              <a:spcBef>
                <a:spcPts val="1600"/>
              </a:spcBef>
              <a:spcAft>
                <a:spcPts val="0"/>
              </a:spcAft>
              <a:buSzPts val="1100"/>
              <a:buChar char="●"/>
              <a:defRPr/>
            </a:lvl7pPr>
            <a:lvl8pPr indent="-298450" lvl="7" marL="3657600" algn="l">
              <a:lnSpc>
                <a:spcPct val="100000"/>
              </a:lnSpc>
              <a:spcBef>
                <a:spcPts val="1600"/>
              </a:spcBef>
              <a:spcAft>
                <a:spcPts val="0"/>
              </a:spcAft>
              <a:buSzPts val="1100"/>
              <a:buChar char="○"/>
              <a:defRPr/>
            </a:lvl8pPr>
            <a:lvl9pPr indent="-298450" lvl="8" marL="4114800" algn="l">
              <a:lnSpc>
                <a:spcPct val="100000"/>
              </a:lnSpc>
              <a:spcBef>
                <a:spcPts val="1600"/>
              </a:spcBef>
              <a:spcAft>
                <a:spcPts val="1600"/>
              </a:spcAft>
              <a:buSzPts val="1100"/>
              <a:buChar char="■"/>
              <a:defRPr/>
            </a:lvl9pPr>
          </a:lstStyle>
          <a:p/>
        </p:txBody>
      </p:sp>
      <p:sp>
        <p:nvSpPr>
          <p:cNvPr id="72" name="Google Shape;72;p10"/>
          <p:cNvSpPr txBox="1"/>
          <p:nvPr>
            <p:ph idx="2" type="body"/>
          </p:nvPr>
        </p:nvSpPr>
        <p:spPr>
          <a:xfrm>
            <a:off x="4933221" y="1567550"/>
            <a:ext cx="3403200" cy="2911200"/>
          </a:xfrm>
          <a:prstGeom prst="rect">
            <a:avLst/>
          </a:prstGeom>
          <a:noFill/>
          <a:ln>
            <a:noFill/>
          </a:ln>
        </p:spPr>
        <p:txBody>
          <a:bodyPr anchorCtr="0" anchor="t" bIns="91425" lIns="91425" spcFirstLastPara="1" rIns="91425" wrap="square" tIns="91425">
            <a:noAutofit/>
          </a:bodyPr>
          <a:lstStyle>
            <a:lvl1pPr indent="-311150" lvl="0" marL="457200" algn="l">
              <a:spcBef>
                <a:spcPts val="0"/>
              </a:spcBef>
              <a:spcAft>
                <a:spcPts val="0"/>
              </a:spcAft>
              <a:buSzPts val="1300"/>
              <a:buChar char="●"/>
              <a:defRPr/>
            </a:lvl1pPr>
            <a:lvl2pPr indent="-298450" lvl="1" marL="914400" algn="l">
              <a:spcBef>
                <a:spcPts val="1600"/>
              </a:spcBef>
              <a:spcAft>
                <a:spcPts val="0"/>
              </a:spcAft>
              <a:buSzPts val="1100"/>
              <a:buChar char="○"/>
              <a:defRPr/>
            </a:lvl2pPr>
            <a:lvl3pPr indent="-298450" lvl="2" marL="1371600" algn="l">
              <a:spcBef>
                <a:spcPts val="1600"/>
              </a:spcBef>
              <a:spcAft>
                <a:spcPts val="0"/>
              </a:spcAft>
              <a:buSzPts val="1100"/>
              <a:buChar char="■"/>
              <a:defRPr/>
            </a:lvl3pPr>
            <a:lvl4pPr indent="-298450" lvl="3" marL="1828800" algn="l">
              <a:spcBef>
                <a:spcPts val="1600"/>
              </a:spcBef>
              <a:spcAft>
                <a:spcPts val="0"/>
              </a:spcAft>
              <a:buSzPts val="1100"/>
              <a:buChar char="●"/>
              <a:defRPr/>
            </a:lvl4pPr>
            <a:lvl5pPr indent="-298450" lvl="4" marL="2286000" algn="l">
              <a:spcBef>
                <a:spcPts val="1600"/>
              </a:spcBef>
              <a:spcAft>
                <a:spcPts val="0"/>
              </a:spcAft>
              <a:buSzPts val="1100"/>
              <a:buChar char="○"/>
              <a:defRPr/>
            </a:lvl5pPr>
            <a:lvl6pPr indent="-298450" lvl="5" marL="2743200" algn="l">
              <a:lnSpc>
                <a:spcPct val="100000"/>
              </a:lnSpc>
              <a:spcBef>
                <a:spcPts val="1600"/>
              </a:spcBef>
              <a:spcAft>
                <a:spcPts val="0"/>
              </a:spcAft>
              <a:buSzPts val="1100"/>
              <a:buChar char="■"/>
              <a:defRPr/>
            </a:lvl6pPr>
            <a:lvl7pPr indent="-298450" lvl="6" marL="3200400" algn="l">
              <a:lnSpc>
                <a:spcPct val="100000"/>
              </a:lnSpc>
              <a:spcBef>
                <a:spcPts val="1600"/>
              </a:spcBef>
              <a:spcAft>
                <a:spcPts val="0"/>
              </a:spcAft>
              <a:buSzPts val="1100"/>
              <a:buChar char="●"/>
              <a:defRPr/>
            </a:lvl7pPr>
            <a:lvl8pPr indent="-298450" lvl="7" marL="3657600" algn="l">
              <a:lnSpc>
                <a:spcPct val="100000"/>
              </a:lnSpc>
              <a:spcBef>
                <a:spcPts val="1600"/>
              </a:spcBef>
              <a:spcAft>
                <a:spcPts val="0"/>
              </a:spcAft>
              <a:buSzPts val="1100"/>
              <a:buChar char="○"/>
              <a:defRPr/>
            </a:lvl8pPr>
            <a:lvl9pPr indent="-298450" lvl="8" marL="4114800" algn="l">
              <a:lnSpc>
                <a:spcPct val="100000"/>
              </a:lnSpc>
              <a:spcBef>
                <a:spcPts val="1600"/>
              </a:spcBef>
              <a:spcAft>
                <a:spcPts val="1600"/>
              </a:spcAft>
              <a:buSzPts val="1100"/>
              <a:buChar char="■"/>
              <a:defRPr/>
            </a:lvl9pPr>
          </a:lstStyle>
          <a:p/>
        </p:txBody>
      </p:sp>
      <p:sp>
        <p:nvSpPr>
          <p:cNvPr id="73" name="Google Shape;73;p10"/>
          <p:cNvSpPr txBox="1"/>
          <p:nvPr>
            <p:ph idx="12" type="sldNum"/>
          </p:nvPr>
        </p:nvSpPr>
        <p:spPr>
          <a:xfrm>
            <a:off x="8472487" y="4662487"/>
            <a:ext cx="549275" cy="3937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FFFFFF"/>
              </a:buClr>
              <a:buSzPts val="1000"/>
              <a:buFont typeface="Lato"/>
              <a:buNone/>
              <a:defRPr b="0" i="0" sz="1000" u="none">
                <a:solidFill>
                  <a:srgbClr val="FFFFFF"/>
                </a:solidFill>
                <a:latin typeface="Lato"/>
                <a:ea typeface="Lato"/>
                <a:cs typeface="Lato"/>
                <a:sym typeface="Lato"/>
              </a:defRPr>
            </a:lvl1pPr>
            <a:lvl2pPr indent="0" lvl="1" marL="0" marR="0" algn="r">
              <a:lnSpc>
                <a:spcPct val="100000"/>
              </a:lnSpc>
              <a:spcBef>
                <a:spcPts val="0"/>
              </a:spcBef>
              <a:spcAft>
                <a:spcPts val="0"/>
              </a:spcAft>
              <a:buClr>
                <a:srgbClr val="FFFFFF"/>
              </a:buClr>
              <a:buSzPts val="1000"/>
              <a:buFont typeface="Lato"/>
              <a:buNone/>
              <a:defRPr b="0" i="0" sz="1000" u="none">
                <a:solidFill>
                  <a:srgbClr val="FFFFFF"/>
                </a:solidFill>
                <a:latin typeface="Lato"/>
                <a:ea typeface="Lato"/>
                <a:cs typeface="Lato"/>
                <a:sym typeface="Lato"/>
              </a:defRPr>
            </a:lvl2pPr>
            <a:lvl3pPr indent="0" lvl="2" marL="0" marR="0" algn="r">
              <a:lnSpc>
                <a:spcPct val="100000"/>
              </a:lnSpc>
              <a:spcBef>
                <a:spcPts val="0"/>
              </a:spcBef>
              <a:spcAft>
                <a:spcPts val="0"/>
              </a:spcAft>
              <a:buClr>
                <a:srgbClr val="FFFFFF"/>
              </a:buClr>
              <a:buSzPts val="1000"/>
              <a:buFont typeface="Lato"/>
              <a:buNone/>
              <a:defRPr b="0" i="0" sz="1000" u="none">
                <a:solidFill>
                  <a:srgbClr val="FFFFFF"/>
                </a:solidFill>
                <a:latin typeface="Lato"/>
                <a:ea typeface="Lato"/>
                <a:cs typeface="Lato"/>
                <a:sym typeface="Lato"/>
              </a:defRPr>
            </a:lvl3pPr>
            <a:lvl4pPr indent="0" lvl="3" marL="0" marR="0" algn="r">
              <a:lnSpc>
                <a:spcPct val="100000"/>
              </a:lnSpc>
              <a:spcBef>
                <a:spcPts val="0"/>
              </a:spcBef>
              <a:spcAft>
                <a:spcPts val="0"/>
              </a:spcAft>
              <a:buClr>
                <a:srgbClr val="FFFFFF"/>
              </a:buClr>
              <a:buSzPts val="1000"/>
              <a:buFont typeface="Lato"/>
              <a:buNone/>
              <a:defRPr b="0" i="0" sz="1000" u="none">
                <a:solidFill>
                  <a:srgbClr val="FFFFFF"/>
                </a:solidFill>
                <a:latin typeface="Lato"/>
                <a:ea typeface="Lato"/>
                <a:cs typeface="Lato"/>
                <a:sym typeface="Lato"/>
              </a:defRPr>
            </a:lvl4pPr>
            <a:lvl5pPr indent="0" lvl="4" marL="0" marR="0" algn="r">
              <a:lnSpc>
                <a:spcPct val="100000"/>
              </a:lnSpc>
              <a:spcBef>
                <a:spcPts val="0"/>
              </a:spcBef>
              <a:spcAft>
                <a:spcPts val="0"/>
              </a:spcAft>
              <a:buClr>
                <a:srgbClr val="FFFFFF"/>
              </a:buClr>
              <a:buSzPts val="1000"/>
              <a:buFont typeface="Lato"/>
              <a:buNone/>
              <a:defRPr b="0" i="0" sz="1000" u="none">
                <a:solidFill>
                  <a:srgbClr val="FFFFFF"/>
                </a:solidFill>
                <a:latin typeface="Lato"/>
                <a:ea typeface="Lato"/>
                <a:cs typeface="Lato"/>
                <a:sym typeface="Lato"/>
              </a:defRPr>
            </a:lvl5pPr>
            <a:lvl6pPr indent="0" lvl="5" marL="0" marR="0" algn="r">
              <a:lnSpc>
                <a:spcPct val="100000"/>
              </a:lnSpc>
              <a:spcBef>
                <a:spcPts val="0"/>
              </a:spcBef>
              <a:spcAft>
                <a:spcPts val="0"/>
              </a:spcAft>
              <a:buClr>
                <a:srgbClr val="FFFFFF"/>
              </a:buClr>
              <a:buSzPts val="1000"/>
              <a:buFont typeface="Lato"/>
              <a:buNone/>
              <a:defRPr b="0" i="0" sz="1000" u="none">
                <a:solidFill>
                  <a:srgbClr val="FFFFFF"/>
                </a:solidFill>
                <a:latin typeface="Lato"/>
                <a:ea typeface="Lato"/>
                <a:cs typeface="Lato"/>
                <a:sym typeface="Lato"/>
              </a:defRPr>
            </a:lvl6pPr>
            <a:lvl7pPr indent="0" lvl="6" marL="0" marR="0" algn="r">
              <a:lnSpc>
                <a:spcPct val="100000"/>
              </a:lnSpc>
              <a:spcBef>
                <a:spcPts val="0"/>
              </a:spcBef>
              <a:spcAft>
                <a:spcPts val="0"/>
              </a:spcAft>
              <a:buClr>
                <a:srgbClr val="FFFFFF"/>
              </a:buClr>
              <a:buSzPts val="1000"/>
              <a:buFont typeface="Lato"/>
              <a:buNone/>
              <a:defRPr b="0" i="0" sz="1000" u="none">
                <a:solidFill>
                  <a:srgbClr val="FFFFFF"/>
                </a:solidFill>
                <a:latin typeface="Lato"/>
                <a:ea typeface="Lato"/>
                <a:cs typeface="Lato"/>
                <a:sym typeface="Lato"/>
              </a:defRPr>
            </a:lvl7pPr>
            <a:lvl8pPr indent="0" lvl="7" marL="0" marR="0" algn="r">
              <a:lnSpc>
                <a:spcPct val="100000"/>
              </a:lnSpc>
              <a:spcBef>
                <a:spcPts val="0"/>
              </a:spcBef>
              <a:spcAft>
                <a:spcPts val="0"/>
              </a:spcAft>
              <a:buClr>
                <a:srgbClr val="FFFFFF"/>
              </a:buClr>
              <a:buSzPts val="1000"/>
              <a:buFont typeface="Lato"/>
              <a:buNone/>
              <a:defRPr b="0" i="0" sz="1000" u="none">
                <a:solidFill>
                  <a:srgbClr val="FFFFFF"/>
                </a:solidFill>
                <a:latin typeface="Lato"/>
                <a:ea typeface="Lato"/>
                <a:cs typeface="Lato"/>
                <a:sym typeface="Lato"/>
              </a:defRPr>
            </a:lvl8pPr>
            <a:lvl9pPr indent="0" lvl="8" marL="0" marR="0" algn="r">
              <a:lnSpc>
                <a:spcPct val="100000"/>
              </a:lnSpc>
              <a:spcBef>
                <a:spcPts val="0"/>
              </a:spcBef>
              <a:spcAft>
                <a:spcPts val="0"/>
              </a:spcAft>
              <a:buClr>
                <a:srgbClr val="FFFFFF"/>
              </a:buClr>
              <a:buSzPts val="1000"/>
              <a:buFont typeface="Lato"/>
              <a:buNone/>
              <a:defRPr b="0" i="0" sz="1000" u="none">
                <a:solidFill>
                  <a:srgbClr val="FFFFFF"/>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1" name="Shape 81"/>
        <p:cNvGrpSpPr/>
        <p:nvPr/>
      </p:nvGrpSpPr>
      <p:grpSpPr>
        <a:xfrm>
          <a:off x="0" y="0"/>
          <a:ext cx="0" cy="0"/>
          <a:chOff x="0" y="0"/>
          <a:chExt cx="0" cy="0"/>
        </a:xfrm>
      </p:grpSpPr>
      <p:sp>
        <p:nvSpPr>
          <p:cNvPr id="82" name="Google Shape;82;p12"/>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noAutofit/>
          </a:bodyPr>
          <a:lstStyle>
            <a:lvl1pPr lvl="0" algn="l">
              <a:spcBef>
                <a:spcPts val="0"/>
              </a:spcBef>
              <a:spcAft>
                <a:spcPts val="0"/>
              </a:spcAft>
              <a:buSzPts val="2400"/>
              <a:buNone/>
              <a:defRPr sz="2400"/>
            </a:lvl1pPr>
            <a:lvl2pPr lvl="1" algn="l">
              <a:spcBef>
                <a:spcPts val="0"/>
              </a:spcBef>
              <a:spcAft>
                <a:spcPts val="0"/>
              </a:spcAft>
              <a:buSzPts val="2400"/>
              <a:buNone/>
              <a:defRPr sz="2400"/>
            </a:lvl2pPr>
            <a:lvl3pPr lvl="2" algn="l">
              <a:spcBef>
                <a:spcPts val="0"/>
              </a:spcBef>
              <a:spcAft>
                <a:spcPts val="0"/>
              </a:spcAft>
              <a:buSzPts val="2400"/>
              <a:buNone/>
              <a:defRPr sz="2400"/>
            </a:lvl3pPr>
            <a:lvl4pPr lvl="3" algn="l">
              <a:spcBef>
                <a:spcPts val="0"/>
              </a:spcBef>
              <a:spcAft>
                <a:spcPts val="0"/>
              </a:spcAft>
              <a:buSzPts val="2400"/>
              <a:buNone/>
              <a:defRPr sz="2400"/>
            </a:lvl4pPr>
            <a:lvl5pPr lvl="4" algn="l">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83" name="Google Shape;83;p12"/>
          <p:cNvSpPr txBox="1"/>
          <p:nvPr>
            <p:ph idx="12" type="sldNum"/>
          </p:nvPr>
        </p:nvSpPr>
        <p:spPr>
          <a:xfrm>
            <a:off x="8472487" y="4662487"/>
            <a:ext cx="549275" cy="3937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FFFFFF"/>
              </a:buClr>
              <a:buSzPts val="1000"/>
              <a:buFont typeface="Lato"/>
              <a:buNone/>
              <a:defRPr b="0" i="0" sz="1000" u="none">
                <a:solidFill>
                  <a:srgbClr val="FFFFFF"/>
                </a:solidFill>
                <a:latin typeface="Lato"/>
                <a:ea typeface="Lato"/>
                <a:cs typeface="Lato"/>
                <a:sym typeface="Lato"/>
              </a:defRPr>
            </a:lvl1pPr>
            <a:lvl2pPr indent="0" lvl="1" marL="0" marR="0" algn="r">
              <a:lnSpc>
                <a:spcPct val="100000"/>
              </a:lnSpc>
              <a:spcBef>
                <a:spcPts val="0"/>
              </a:spcBef>
              <a:spcAft>
                <a:spcPts val="0"/>
              </a:spcAft>
              <a:buClr>
                <a:srgbClr val="FFFFFF"/>
              </a:buClr>
              <a:buSzPts val="1000"/>
              <a:buFont typeface="Lato"/>
              <a:buNone/>
              <a:defRPr b="0" i="0" sz="1000" u="none">
                <a:solidFill>
                  <a:srgbClr val="FFFFFF"/>
                </a:solidFill>
                <a:latin typeface="Lato"/>
                <a:ea typeface="Lato"/>
                <a:cs typeface="Lato"/>
                <a:sym typeface="Lato"/>
              </a:defRPr>
            </a:lvl2pPr>
            <a:lvl3pPr indent="0" lvl="2" marL="0" marR="0" algn="r">
              <a:lnSpc>
                <a:spcPct val="100000"/>
              </a:lnSpc>
              <a:spcBef>
                <a:spcPts val="0"/>
              </a:spcBef>
              <a:spcAft>
                <a:spcPts val="0"/>
              </a:spcAft>
              <a:buClr>
                <a:srgbClr val="FFFFFF"/>
              </a:buClr>
              <a:buSzPts val="1000"/>
              <a:buFont typeface="Lato"/>
              <a:buNone/>
              <a:defRPr b="0" i="0" sz="1000" u="none">
                <a:solidFill>
                  <a:srgbClr val="FFFFFF"/>
                </a:solidFill>
                <a:latin typeface="Lato"/>
                <a:ea typeface="Lato"/>
                <a:cs typeface="Lato"/>
                <a:sym typeface="Lato"/>
              </a:defRPr>
            </a:lvl3pPr>
            <a:lvl4pPr indent="0" lvl="3" marL="0" marR="0" algn="r">
              <a:lnSpc>
                <a:spcPct val="100000"/>
              </a:lnSpc>
              <a:spcBef>
                <a:spcPts val="0"/>
              </a:spcBef>
              <a:spcAft>
                <a:spcPts val="0"/>
              </a:spcAft>
              <a:buClr>
                <a:srgbClr val="FFFFFF"/>
              </a:buClr>
              <a:buSzPts val="1000"/>
              <a:buFont typeface="Lato"/>
              <a:buNone/>
              <a:defRPr b="0" i="0" sz="1000" u="none">
                <a:solidFill>
                  <a:srgbClr val="FFFFFF"/>
                </a:solidFill>
                <a:latin typeface="Lato"/>
                <a:ea typeface="Lato"/>
                <a:cs typeface="Lato"/>
                <a:sym typeface="Lato"/>
              </a:defRPr>
            </a:lvl4pPr>
            <a:lvl5pPr indent="0" lvl="4" marL="0" marR="0" algn="r">
              <a:lnSpc>
                <a:spcPct val="100000"/>
              </a:lnSpc>
              <a:spcBef>
                <a:spcPts val="0"/>
              </a:spcBef>
              <a:spcAft>
                <a:spcPts val="0"/>
              </a:spcAft>
              <a:buClr>
                <a:srgbClr val="FFFFFF"/>
              </a:buClr>
              <a:buSzPts val="1000"/>
              <a:buFont typeface="Lato"/>
              <a:buNone/>
              <a:defRPr b="0" i="0" sz="1000" u="none">
                <a:solidFill>
                  <a:srgbClr val="FFFFFF"/>
                </a:solidFill>
                <a:latin typeface="Lato"/>
                <a:ea typeface="Lato"/>
                <a:cs typeface="Lato"/>
                <a:sym typeface="Lato"/>
              </a:defRPr>
            </a:lvl5pPr>
            <a:lvl6pPr indent="0" lvl="5" marL="0" marR="0" algn="r">
              <a:lnSpc>
                <a:spcPct val="100000"/>
              </a:lnSpc>
              <a:spcBef>
                <a:spcPts val="0"/>
              </a:spcBef>
              <a:spcAft>
                <a:spcPts val="0"/>
              </a:spcAft>
              <a:buClr>
                <a:srgbClr val="FFFFFF"/>
              </a:buClr>
              <a:buSzPts val="1000"/>
              <a:buFont typeface="Lato"/>
              <a:buNone/>
              <a:defRPr b="0" i="0" sz="1000" u="none">
                <a:solidFill>
                  <a:srgbClr val="FFFFFF"/>
                </a:solidFill>
                <a:latin typeface="Lato"/>
                <a:ea typeface="Lato"/>
                <a:cs typeface="Lato"/>
                <a:sym typeface="Lato"/>
              </a:defRPr>
            </a:lvl6pPr>
            <a:lvl7pPr indent="0" lvl="6" marL="0" marR="0" algn="r">
              <a:lnSpc>
                <a:spcPct val="100000"/>
              </a:lnSpc>
              <a:spcBef>
                <a:spcPts val="0"/>
              </a:spcBef>
              <a:spcAft>
                <a:spcPts val="0"/>
              </a:spcAft>
              <a:buClr>
                <a:srgbClr val="FFFFFF"/>
              </a:buClr>
              <a:buSzPts val="1000"/>
              <a:buFont typeface="Lato"/>
              <a:buNone/>
              <a:defRPr b="0" i="0" sz="1000" u="none">
                <a:solidFill>
                  <a:srgbClr val="FFFFFF"/>
                </a:solidFill>
                <a:latin typeface="Lato"/>
                <a:ea typeface="Lato"/>
                <a:cs typeface="Lato"/>
                <a:sym typeface="Lato"/>
              </a:defRPr>
            </a:lvl7pPr>
            <a:lvl8pPr indent="0" lvl="7" marL="0" marR="0" algn="r">
              <a:lnSpc>
                <a:spcPct val="100000"/>
              </a:lnSpc>
              <a:spcBef>
                <a:spcPts val="0"/>
              </a:spcBef>
              <a:spcAft>
                <a:spcPts val="0"/>
              </a:spcAft>
              <a:buClr>
                <a:srgbClr val="FFFFFF"/>
              </a:buClr>
              <a:buSzPts val="1000"/>
              <a:buFont typeface="Lato"/>
              <a:buNone/>
              <a:defRPr b="0" i="0" sz="1000" u="none">
                <a:solidFill>
                  <a:srgbClr val="FFFFFF"/>
                </a:solidFill>
                <a:latin typeface="Lato"/>
                <a:ea typeface="Lato"/>
                <a:cs typeface="Lato"/>
                <a:sym typeface="Lato"/>
              </a:defRPr>
            </a:lvl8pPr>
            <a:lvl9pPr indent="0" lvl="8" marL="0" marR="0" algn="r">
              <a:lnSpc>
                <a:spcPct val="100000"/>
              </a:lnSpc>
              <a:spcBef>
                <a:spcPts val="0"/>
              </a:spcBef>
              <a:spcAft>
                <a:spcPts val="0"/>
              </a:spcAft>
              <a:buClr>
                <a:srgbClr val="FFFFFF"/>
              </a:buClr>
              <a:buSzPts val="1000"/>
              <a:buFont typeface="Lato"/>
              <a:buNone/>
              <a:defRPr b="0" i="0" sz="1000" u="none">
                <a:solidFill>
                  <a:srgbClr val="FFFFFF"/>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91" name="Shape 91"/>
        <p:cNvGrpSpPr/>
        <p:nvPr/>
      </p:nvGrpSpPr>
      <p:grpSpPr>
        <a:xfrm>
          <a:off x="0" y="0"/>
          <a:ext cx="0" cy="0"/>
          <a:chOff x="0" y="0"/>
          <a:chExt cx="0" cy="0"/>
        </a:xfrm>
      </p:grpSpPr>
      <p:sp>
        <p:nvSpPr>
          <p:cNvPr id="92" name="Google Shape;92;p14"/>
          <p:cNvSpPr txBox="1"/>
          <p:nvPr>
            <p:ph type="title"/>
          </p:nvPr>
        </p:nvSpPr>
        <p:spPr>
          <a:xfrm>
            <a:off x="1297500" y="393750"/>
            <a:ext cx="3798900" cy="1493100"/>
          </a:xfrm>
          <a:prstGeom prst="rect">
            <a:avLst/>
          </a:prstGeom>
          <a:noFill/>
          <a:ln>
            <a:noFill/>
          </a:ln>
        </p:spPr>
        <p:txBody>
          <a:bodyPr anchorCtr="0" anchor="t" bIns="91425" lIns="91425" spcFirstLastPara="1" rIns="91425" wrap="square" tIns="91425">
            <a:noAutofit/>
          </a:bodyPr>
          <a:lstStyle>
            <a:lvl1pPr lvl="0" algn="l">
              <a:spcBef>
                <a:spcPts val="0"/>
              </a:spcBef>
              <a:spcAft>
                <a:spcPts val="0"/>
              </a:spcAft>
              <a:buSzPts val="2400"/>
              <a:buNone/>
              <a:defRPr sz="2400"/>
            </a:lvl1pPr>
            <a:lvl2pPr lvl="1" algn="l">
              <a:spcBef>
                <a:spcPts val="0"/>
              </a:spcBef>
              <a:spcAft>
                <a:spcPts val="0"/>
              </a:spcAft>
              <a:buSzPts val="2400"/>
              <a:buNone/>
              <a:defRPr sz="2400"/>
            </a:lvl2pPr>
            <a:lvl3pPr lvl="2" algn="l">
              <a:spcBef>
                <a:spcPts val="0"/>
              </a:spcBef>
              <a:spcAft>
                <a:spcPts val="0"/>
              </a:spcAft>
              <a:buSzPts val="2400"/>
              <a:buNone/>
              <a:defRPr sz="2400"/>
            </a:lvl3pPr>
            <a:lvl4pPr lvl="3" algn="l">
              <a:spcBef>
                <a:spcPts val="0"/>
              </a:spcBef>
              <a:spcAft>
                <a:spcPts val="0"/>
              </a:spcAft>
              <a:buSzPts val="2400"/>
              <a:buNone/>
              <a:defRPr sz="2400"/>
            </a:lvl4pPr>
            <a:lvl5pPr lvl="4" algn="l">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93" name="Google Shape;93;p14"/>
          <p:cNvSpPr txBox="1"/>
          <p:nvPr>
            <p:ph idx="1" type="body"/>
          </p:nvPr>
        </p:nvSpPr>
        <p:spPr>
          <a:xfrm>
            <a:off x="1297500" y="1972550"/>
            <a:ext cx="3798900" cy="2415900"/>
          </a:xfrm>
          <a:prstGeom prst="rect">
            <a:avLst/>
          </a:prstGeom>
          <a:noFill/>
          <a:ln>
            <a:noFill/>
          </a:ln>
        </p:spPr>
        <p:txBody>
          <a:bodyPr anchorCtr="0" anchor="t" bIns="91425" lIns="91425" spcFirstLastPara="1" rIns="91425" wrap="square" tIns="91425">
            <a:noAutofit/>
          </a:bodyPr>
          <a:lstStyle>
            <a:lvl1pPr indent="-311150" lvl="0" marL="457200" algn="l">
              <a:spcBef>
                <a:spcPts val="0"/>
              </a:spcBef>
              <a:spcAft>
                <a:spcPts val="0"/>
              </a:spcAft>
              <a:buSzPts val="1300"/>
              <a:buChar char="●"/>
              <a:defRPr/>
            </a:lvl1pPr>
            <a:lvl2pPr indent="-298450" lvl="1" marL="914400" algn="l">
              <a:spcBef>
                <a:spcPts val="1600"/>
              </a:spcBef>
              <a:spcAft>
                <a:spcPts val="0"/>
              </a:spcAft>
              <a:buSzPts val="1100"/>
              <a:buChar char="○"/>
              <a:defRPr/>
            </a:lvl2pPr>
            <a:lvl3pPr indent="-298450" lvl="2" marL="1371600" algn="l">
              <a:spcBef>
                <a:spcPts val="1600"/>
              </a:spcBef>
              <a:spcAft>
                <a:spcPts val="0"/>
              </a:spcAft>
              <a:buSzPts val="1100"/>
              <a:buChar char="■"/>
              <a:defRPr/>
            </a:lvl3pPr>
            <a:lvl4pPr indent="-298450" lvl="3" marL="1828800" algn="l">
              <a:spcBef>
                <a:spcPts val="1600"/>
              </a:spcBef>
              <a:spcAft>
                <a:spcPts val="0"/>
              </a:spcAft>
              <a:buSzPts val="1100"/>
              <a:buChar char="●"/>
              <a:defRPr/>
            </a:lvl4pPr>
            <a:lvl5pPr indent="-298450" lvl="4" marL="2286000" algn="l">
              <a:spcBef>
                <a:spcPts val="1600"/>
              </a:spcBef>
              <a:spcAft>
                <a:spcPts val="0"/>
              </a:spcAft>
              <a:buSzPts val="1100"/>
              <a:buChar char="○"/>
              <a:defRPr/>
            </a:lvl5pPr>
            <a:lvl6pPr indent="-298450" lvl="5" marL="2743200" algn="l">
              <a:lnSpc>
                <a:spcPct val="100000"/>
              </a:lnSpc>
              <a:spcBef>
                <a:spcPts val="1600"/>
              </a:spcBef>
              <a:spcAft>
                <a:spcPts val="0"/>
              </a:spcAft>
              <a:buSzPts val="1100"/>
              <a:buChar char="■"/>
              <a:defRPr/>
            </a:lvl6pPr>
            <a:lvl7pPr indent="-298450" lvl="6" marL="3200400" algn="l">
              <a:lnSpc>
                <a:spcPct val="100000"/>
              </a:lnSpc>
              <a:spcBef>
                <a:spcPts val="1600"/>
              </a:spcBef>
              <a:spcAft>
                <a:spcPts val="0"/>
              </a:spcAft>
              <a:buSzPts val="1100"/>
              <a:buChar char="●"/>
              <a:defRPr/>
            </a:lvl7pPr>
            <a:lvl8pPr indent="-298450" lvl="7" marL="3657600" algn="l">
              <a:lnSpc>
                <a:spcPct val="100000"/>
              </a:lnSpc>
              <a:spcBef>
                <a:spcPts val="1600"/>
              </a:spcBef>
              <a:spcAft>
                <a:spcPts val="0"/>
              </a:spcAft>
              <a:buSzPts val="1100"/>
              <a:buChar char="○"/>
              <a:defRPr/>
            </a:lvl8pPr>
            <a:lvl9pPr indent="-298450" lvl="8" marL="4114800" algn="l">
              <a:lnSpc>
                <a:spcPct val="100000"/>
              </a:lnSpc>
              <a:spcBef>
                <a:spcPts val="1600"/>
              </a:spcBef>
              <a:spcAft>
                <a:spcPts val="1600"/>
              </a:spcAft>
              <a:buSzPts val="1100"/>
              <a:buChar char="■"/>
              <a:defRPr/>
            </a:lvl9pPr>
          </a:lstStyle>
          <a:p/>
        </p:txBody>
      </p:sp>
      <p:sp>
        <p:nvSpPr>
          <p:cNvPr id="94" name="Google Shape;94;p14"/>
          <p:cNvSpPr txBox="1"/>
          <p:nvPr>
            <p:ph idx="12" type="sldNum"/>
          </p:nvPr>
        </p:nvSpPr>
        <p:spPr>
          <a:xfrm>
            <a:off x="8472487" y="4662487"/>
            <a:ext cx="549275" cy="3937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FFFFFF"/>
              </a:buClr>
              <a:buSzPts val="1000"/>
              <a:buFont typeface="Lato"/>
              <a:buNone/>
              <a:defRPr b="0" i="0" sz="1000" u="none">
                <a:solidFill>
                  <a:srgbClr val="FFFFFF"/>
                </a:solidFill>
                <a:latin typeface="Lato"/>
                <a:ea typeface="Lato"/>
                <a:cs typeface="Lato"/>
                <a:sym typeface="Lato"/>
              </a:defRPr>
            </a:lvl1pPr>
            <a:lvl2pPr indent="0" lvl="1" marL="0" marR="0" algn="r">
              <a:lnSpc>
                <a:spcPct val="100000"/>
              </a:lnSpc>
              <a:spcBef>
                <a:spcPts val="0"/>
              </a:spcBef>
              <a:spcAft>
                <a:spcPts val="0"/>
              </a:spcAft>
              <a:buClr>
                <a:srgbClr val="FFFFFF"/>
              </a:buClr>
              <a:buSzPts val="1000"/>
              <a:buFont typeface="Lato"/>
              <a:buNone/>
              <a:defRPr b="0" i="0" sz="1000" u="none">
                <a:solidFill>
                  <a:srgbClr val="FFFFFF"/>
                </a:solidFill>
                <a:latin typeface="Lato"/>
                <a:ea typeface="Lato"/>
                <a:cs typeface="Lato"/>
                <a:sym typeface="Lato"/>
              </a:defRPr>
            </a:lvl2pPr>
            <a:lvl3pPr indent="0" lvl="2" marL="0" marR="0" algn="r">
              <a:lnSpc>
                <a:spcPct val="100000"/>
              </a:lnSpc>
              <a:spcBef>
                <a:spcPts val="0"/>
              </a:spcBef>
              <a:spcAft>
                <a:spcPts val="0"/>
              </a:spcAft>
              <a:buClr>
                <a:srgbClr val="FFFFFF"/>
              </a:buClr>
              <a:buSzPts val="1000"/>
              <a:buFont typeface="Lato"/>
              <a:buNone/>
              <a:defRPr b="0" i="0" sz="1000" u="none">
                <a:solidFill>
                  <a:srgbClr val="FFFFFF"/>
                </a:solidFill>
                <a:latin typeface="Lato"/>
                <a:ea typeface="Lato"/>
                <a:cs typeface="Lato"/>
                <a:sym typeface="Lato"/>
              </a:defRPr>
            </a:lvl3pPr>
            <a:lvl4pPr indent="0" lvl="3" marL="0" marR="0" algn="r">
              <a:lnSpc>
                <a:spcPct val="100000"/>
              </a:lnSpc>
              <a:spcBef>
                <a:spcPts val="0"/>
              </a:spcBef>
              <a:spcAft>
                <a:spcPts val="0"/>
              </a:spcAft>
              <a:buClr>
                <a:srgbClr val="FFFFFF"/>
              </a:buClr>
              <a:buSzPts val="1000"/>
              <a:buFont typeface="Lato"/>
              <a:buNone/>
              <a:defRPr b="0" i="0" sz="1000" u="none">
                <a:solidFill>
                  <a:srgbClr val="FFFFFF"/>
                </a:solidFill>
                <a:latin typeface="Lato"/>
                <a:ea typeface="Lato"/>
                <a:cs typeface="Lato"/>
                <a:sym typeface="Lato"/>
              </a:defRPr>
            </a:lvl4pPr>
            <a:lvl5pPr indent="0" lvl="4" marL="0" marR="0" algn="r">
              <a:lnSpc>
                <a:spcPct val="100000"/>
              </a:lnSpc>
              <a:spcBef>
                <a:spcPts val="0"/>
              </a:spcBef>
              <a:spcAft>
                <a:spcPts val="0"/>
              </a:spcAft>
              <a:buClr>
                <a:srgbClr val="FFFFFF"/>
              </a:buClr>
              <a:buSzPts val="1000"/>
              <a:buFont typeface="Lato"/>
              <a:buNone/>
              <a:defRPr b="0" i="0" sz="1000" u="none">
                <a:solidFill>
                  <a:srgbClr val="FFFFFF"/>
                </a:solidFill>
                <a:latin typeface="Lato"/>
                <a:ea typeface="Lato"/>
                <a:cs typeface="Lato"/>
                <a:sym typeface="Lato"/>
              </a:defRPr>
            </a:lvl5pPr>
            <a:lvl6pPr indent="0" lvl="5" marL="0" marR="0" algn="r">
              <a:lnSpc>
                <a:spcPct val="100000"/>
              </a:lnSpc>
              <a:spcBef>
                <a:spcPts val="0"/>
              </a:spcBef>
              <a:spcAft>
                <a:spcPts val="0"/>
              </a:spcAft>
              <a:buClr>
                <a:srgbClr val="FFFFFF"/>
              </a:buClr>
              <a:buSzPts val="1000"/>
              <a:buFont typeface="Lato"/>
              <a:buNone/>
              <a:defRPr b="0" i="0" sz="1000" u="none">
                <a:solidFill>
                  <a:srgbClr val="FFFFFF"/>
                </a:solidFill>
                <a:latin typeface="Lato"/>
                <a:ea typeface="Lato"/>
                <a:cs typeface="Lato"/>
                <a:sym typeface="Lato"/>
              </a:defRPr>
            </a:lvl6pPr>
            <a:lvl7pPr indent="0" lvl="6" marL="0" marR="0" algn="r">
              <a:lnSpc>
                <a:spcPct val="100000"/>
              </a:lnSpc>
              <a:spcBef>
                <a:spcPts val="0"/>
              </a:spcBef>
              <a:spcAft>
                <a:spcPts val="0"/>
              </a:spcAft>
              <a:buClr>
                <a:srgbClr val="FFFFFF"/>
              </a:buClr>
              <a:buSzPts val="1000"/>
              <a:buFont typeface="Lato"/>
              <a:buNone/>
              <a:defRPr b="0" i="0" sz="1000" u="none">
                <a:solidFill>
                  <a:srgbClr val="FFFFFF"/>
                </a:solidFill>
                <a:latin typeface="Lato"/>
                <a:ea typeface="Lato"/>
                <a:cs typeface="Lato"/>
                <a:sym typeface="Lato"/>
              </a:defRPr>
            </a:lvl7pPr>
            <a:lvl8pPr indent="0" lvl="7" marL="0" marR="0" algn="r">
              <a:lnSpc>
                <a:spcPct val="100000"/>
              </a:lnSpc>
              <a:spcBef>
                <a:spcPts val="0"/>
              </a:spcBef>
              <a:spcAft>
                <a:spcPts val="0"/>
              </a:spcAft>
              <a:buClr>
                <a:srgbClr val="FFFFFF"/>
              </a:buClr>
              <a:buSzPts val="1000"/>
              <a:buFont typeface="Lato"/>
              <a:buNone/>
              <a:defRPr b="0" i="0" sz="1000" u="none">
                <a:solidFill>
                  <a:srgbClr val="FFFFFF"/>
                </a:solidFill>
                <a:latin typeface="Lato"/>
                <a:ea typeface="Lato"/>
                <a:cs typeface="Lato"/>
                <a:sym typeface="Lato"/>
              </a:defRPr>
            </a:lvl8pPr>
            <a:lvl9pPr indent="0" lvl="8" marL="0" marR="0" algn="r">
              <a:lnSpc>
                <a:spcPct val="100000"/>
              </a:lnSpc>
              <a:spcBef>
                <a:spcPts val="0"/>
              </a:spcBef>
              <a:spcAft>
                <a:spcPts val="0"/>
              </a:spcAft>
              <a:buClr>
                <a:srgbClr val="FFFFFF"/>
              </a:buClr>
              <a:buSzPts val="1000"/>
              <a:buFont typeface="Lato"/>
              <a:buNone/>
              <a:defRPr b="0" i="0" sz="1000" u="none">
                <a:solidFill>
                  <a:srgbClr val="FFFFFF"/>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18" name="Shape 118"/>
        <p:cNvGrpSpPr/>
        <p:nvPr/>
      </p:nvGrpSpPr>
      <p:grpSpPr>
        <a:xfrm>
          <a:off x="0" y="0"/>
          <a:ext cx="0" cy="0"/>
          <a:chOff x="0" y="0"/>
          <a:chExt cx="0" cy="0"/>
        </a:xfrm>
      </p:grpSpPr>
      <p:sp>
        <p:nvSpPr>
          <p:cNvPr id="119" name="Google Shape;119;p16"/>
          <p:cNvSpPr txBox="1"/>
          <p:nvPr>
            <p:ph type="title"/>
          </p:nvPr>
        </p:nvSpPr>
        <p:spPr>
          <a:xfrm>
            <a:off x="823850" y="866775"/>
            <a:ext cx="4587000" cy="3521100"/>
          </a:xfrm>
          <a:prstGeom prst="rect">
            <a:avLst/>
          </a:prstGeom>
          <a:noFill/>
          <a:ln>
            <a:noFill/>
          </a:ln>
        </p:spPr>
        <p:txBody>
          <a:bodyPr anchorCtr="0" anchor="ctr" bIns="91425" lIns="91425" spcFirstLastPara="1" rIns="91425" wrap="square" tIns="91425">
            <a:noAutofit/>
          </a:bodyPr>
          <a:lstStyle>
            <a:lvl1pPr lvl="0" algn="l">
              <a:spcBef>
                <a:spcPts val="0"/>
              </a:spcBef>
              <a:spcAft>
                <a:spcPts val="0"/>
              </a:spcAft>
              <a:buSzPts val="2800"/>
              <a:buNone/>
              <a:defRPr/>
            </a:lvl1pPr>
            <a:lvl2pPr lvl="1" algn="l">
              <a:spcBef>
                <a:spcPts val="0"/>
              </a:spcBef>
              <a:spcAft>
                <a:spcPts val="0"/>
              </a:spcAft>
              <a:buSzPts val="2800"/>
              <a:buNone/>
              <a:defRPr/>
            </a:lvl2pPr>
            <a:lvl3pPr lvl="2" algn="l">
              <a:spcBef>
                <a:spcPts val="0"/>
              </a:spcBef>
              <a:spcAft>
                <a:spcPts val="0"/>
              </a:spcAft>
              <a:buSzPts val="2800"/>
              <a:buNone/>
              <a:defRPr/>
            </a:lvl3pPr>
            <a:lvl4pPr lvl="3" algn="l">
              <a:spcBef>
                <a:spcPts val="0"/>
              </a:spcBef>
              <a:spcAft>
                <a:spcPts val="0"/>
              </a:spcAft>
              <a:buSzPts val="2800"/>
              <a:buNone/>
              <a:defRPr/>
            </a:lvl4pPr>
            <a:lvl5pPr lvl="4" algn="l">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20" name="Google Shape;120;p16"/>
          <p:cNvSpPr txBox="1"/>
          <p:nvPr>
            <p:ph idx="12" type="sldNum"/>
          </p:nvPr>
        </p:nvSpPr>
        <p:spPr>
          <a:xfrm>
            <a:off x="8472487" y="4662487"/>
            <a:ext cx="549275" cy="3937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FFFFFF"/>
              </a:buClr>
              <a:buSzPts val="1000"/>
              <a:buFont typeface="Lato"/>
              <a:buNone/>
              <a:defRPr b="0" i="0" sz="1000" u="none">
                <a:solidFill>
                  <a:srgbClr val="FFFFFF"/>
                </a:solidFill>
                <a:latin typeface="Lato"/>
                <a:ea typeface="Lato"/>
                <a:cs typeface="Lato"/>
                <a:sym typeface="Lato"/>
              </a:defRPr>
            </a:lvl1pPr>
            <a:lvl2pPr indent="0" lvl="1" marL="0" marR="0" algn="r">
              <a:lnSpc>
                <a:spcPct val="100000"/>
              </a:lnSpc>
              <a:spcBef>
                <a:spcPts val="0"/>
              </a:spcBef>
              <a:spcAft>
                <a:spcPts val="0"/>
              </a:spcAft>
              <a:buClr>
                <a:srgbClr val="FFFFFF"/>
              </a:buClr>
              <a:buSzPts val="1000"/>
              <a:buFont typeface="Lato"/>
              <a:buNone/>
              <a:defRPr b="0" i="0" sz="1000" u="none">
                <a:solidFill>
                  <a:srgbClr val="FFFFFF"/>
                </a:solidFill>
                <a:latin typeface="Lato"/>
                <a:ea typeface="Lato"/>
                <a:cs typeface="Lato"/>
                <a:sym typeface="Lato"/>
              </a:defRPr>
            </a:lvl2pPr>
            <a:lvl3pPr indent="0" lvl="2" marL="0" marR="0" algn="r">
              <a:lnSpc>
                <a:spcPct val="100000"/>
              </a:lnSpc>
              <a:spcBef>
                <a:spcPts val="0"/>
              </a:spcBef>
              <a:spcAft>
                <a:spcPts val="0"/>
              </a:spcAft>
              <a:buClr>
                <a:srgbClr val="FFFFFF"/>
              </a:buClr>
              <a:buSzPts val="1000"/>
              <a:buFont typeface="Lato"/>
              <a:buNone/>
              <a:defRPr b="0" i="0" sz="1000" u="none">
                <a:solidFill>
                  <a:srgbClr val="FFFFFF"/>
                </a:solidFill>
                <a:latin typeface="Lato"/>
                <a:ea typeface="Lato"/>
                <a:cs typeface="Lato"/>
                <a:sym typeface="Lato"/>
              </a:defRPr>
            </a:lvl3pPr>
            <a:lvl4pPr indent="0" lvl="3" marL="0" marR="0" algn="r">
              <a:lnSpc>
                <a:spcPct val="100000"/>
              </a:lnSpc>
              <a:spcBef>
                <a:spcPts val="0"/>
              </a:spcBef>
              <a:spcAft>
                <a:spcPts val="0"/>
              </a:spcAft>
              <a:buClr>
                <a:srgbClr val="FFFFFF"/>
              </a:buClr>
              <a:buSzPts val="1000"/>
              <a:buFont typeface="Lato"/>
              <a:buNone/>
              <a:defRPr b="0" i="0" sz="1000" u="none">
                <a:solidFill>
                  <a:srgbClr val="FFFFFF"/>
                </a:solidFill>
                <a:latin typeface="Lato"/>
                <a:ea typeface="Lato"/>
                <a:cs typeface="Lato"/>
                <a:sym typeface="Lato"/>
              </a:defRPr>
            </a:lvl4pPr>
            <a:lvl5pPr indent="0" lvl="4" marL="0" marR="0" algn="r">
              <a:lnSpc>
                <a:spcPct val="100000"/>
              </a:lnSpc>
              <a:spcBef>
                <a:spcPts val="0"/>
              </a:spcBef>
              <a:spcAft>
                <a:spcPts val="0"/>
              </a:spcAft>
              <a:buClr>
                <a:srgbClr val="FFFFFF"/>
              </a:buClr>
              <a:buSzPts val="1000"/>
              <a:buFont typeface="Lato"/>
              <a:buNone/>
              <a:defRPr b="0" i="0" sz="1000" u="none">
                <a:solidFill>
                  <a:srgbClr val="FFFFFF"/>
                </a:solidFill>
                <a:latin typeface="Lato"/>
                <a:ea typeface="Lato"/>
                <a:cs typeface="Lato"/>
                <a:sym typeface="Lato"/>
              </a:defRPr>
            </a:lvl5pPr>
            <a:lvl6pPr indent="0" lvl="5" marL="0" marR="0" algn="r">
              <a:lnSpc>
                <a:spcPct val="100000"/>
              </a:lnSpc>
              <a:spcBef>
                <a:spcPts val="0"/>
              </a:spcBef>
              <a:spcAft>
                <a:spcPts val="0"/>
              </a:spcAft>
              <a:buClr>
                <a:srgbClr val="FFFFFF"/>
              </a:buClr>
              <a:buSzPts val="1000"/>
              <a:buFont typeface="Lato"/>
              <a:buNone/>
              <a:defRPr b="0" i="0" sz="1000" u="none">
                <a:solidFill>
                  <a:srgbClr val="FFFFFF"/>
                </a:solidFill>
                <a:latin typeface="Lato"/>
                <a:ea typeface="Lato"/>
                <a:cs typeface="Lato"/>
                <a:sym typeface="Lato"/>
              </a:defRPr>
            </a:lvl6pPr>
            <a:lvl7pPr indent="0" lvl="6" marL="0" marR="0" algn="r">
              <a:lnSpc>
                <a:spcPct val="100000"/>
              </a:lnSpc>
              <a:spcBef>
                <a:spcPts val="0"/>
              </a:spcBef>
              <a:spcAft>
                <a:spcPts val="0"/>
              </a:spcAft>
              <a:buClr>
                <a:srgbClr val="FFFFFF"/>
              </a:buClr>
              <a:buSzPts val="1000"/>
              <a:buFont typeface="Lato"/>
              <a:buNone/>
              <a:defRPr b="0" i="0" sz="1000" u="none">
                <a:solidFill>
                  <a:srgbClr val="FFFFFF"/>
                </a:solidFill>
                <a:latin typeface="Lato"/>
                <a:ea typeface="Lato"/>
                <a:cs typeface="Lato"/>
                <a:sym typeface="Lato"/>
              </a:defRPr>
            </a:lvl7pPr>
            <a:lvl8pPr indent="0" lvl="7" marL="0" marR="0" algn="r">
              <a:lnSpc>
                <a:spcPct val="100000"/>
              </a:lnSpc>
              <a:spcBef>
                <a:spcPts val="0"/>
              </a:spcBef>
              <a:spcAft>
                <a:spcPts val="0"/>
              </a:spcAft>
              <a:buClr>
                <a:srgbClr val="FFFFFF"/>
              </a:buClr>
              <a:buSzPts val="1000"/>
              <a:buFont typeface="Lato"/>
              <a:buNone/>
              <a:defRPr b="0" i="0" sz="1000" u="none">
                <a:solidFill>
                  <a:srgbClr val="FFFFFF"/>
                </a:solidFill>
                <a:latin typeface="Lato"/>
                <a:ea typeface="Lato"/>
                <a:cs typeface="Lato"/>
                <a:sym typeface="Lato"/>
              </a:defRPr>
            </a:lvl8pPr>
            <a:lvl9pPr indent="0" lvl="8" marL="0" marR="0" algn="r">
              <a:lnSpc>
                <a:spcPct val="100000"/>
              </a:lnSpc>
              <a:spcBef>
                <a:spcPts val="0"/>
              </a:spcBef>
              <a:spcAft>
                <a:spcPts val="0"/>
              </a:spcAft>
              <a:buClr>
                <a:srgbClr val="FFFFFF"/>
              </a:buClr>
              <a:buSzPts val="1000"/>
              <a:buFont typeface="Lato"/>
              <a:buNone/>
              <a:defRPr b="0" i="0" sz="1000" u="none">
                <a:solidFill>
                  <a:srgbClr val="FFFFFF"/>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28" name="Shape 128"/>
        <p:cNvGrpSpPr/>
        <p:nvPr/>
      </p:nvGrpSpPr>
      <p:grpSpPr>
        <a:xfrm>
          <a:off x="0" y="0"/>
          <a:ext cx="0" cy="0"/>
          <a:chOff x="0" y="0"/>
          <a:chExt cx="0" cy="0"/>
        </a:xfrm>
      </p:grpSpPr>
      <p:sp>
        <p:nvSpPr>
          <p:cNvPr id="129" name="Google Shape;129;p18"/>
          <p:cNvSpPr txBox="1"/>
          <p:nvPr>
            <p:ph type="title"/>
          </p:nvPr>
        </p:nvSpPr>
        <p:spPr>
          <a:xfrm>
            <a:off x="1297500" y="1658325"/>
            <a:ext cx="3036300" cy="1751700"/>
          </a:xfrm>
          <a:prstGeom prst="rect">
            <a:avLst/>
          </a:prstGeom>
          <a:noFill/>
          <a:ln>
            <a:noFill/>
          </a:ln>
        </p:spPr>
        <p:txBody>
          <a:bodyPr anchorCtr="0" anchor="t" bIns="91425" lIns="91425" spcFirstLastPara="1" rIns="91425" wrap="square" tIns="91425">
            <a:noAutofit/>
          </a:bodyPr>
          <a:lstStyle>
            <a:lvl1pPr lvl="0" algn="l">
              <a:spcBef>
                <a:spcPts val="0"/>
              </a:spcBef>
              <a:spcAft>
                <a:spcPts val="0"/>
              </a:spcAft>
              <a:buSzPts val="2400"/>
              <a:buNone/>
              <a:defRPr sz="2400"/>
            </a:lvl1pPr>
            <a:lvl2pPr lvl="1" algn="l">
              <a:spcBef>
                <a:spcPts val="0"/>
              </a:spcBef>
              <a:spcAft>
                <a:spcPts val="0"/>
              </a:spcAft>
              <a:buSzPts val="2400"/>
              <a:buNone/>
              <a:defRPr sz="2400"/>
            </a:lvl2pPr>
            <a:lvl3pPr lvl="2" algn="l">
              <a:spcBef>
                <a:spcPts val="0"/>
              </a:spcBef>
              <a:spcAft>
                <a:spcPts val="0"/>
              </a:spcAft>
              <a:buSzPts val="2400"/>
              <a:buNone/>
              <a:defRPr sz="2400"/>
            </a:lvl3pPr>
            <a:lvl4pPr lvl="3" algn="l">
              <a:spcBef>
                <a:spcPts val="0"/>
              </a:spcBef>
              <a:spcAft>
                <a:spcPts val="0"/>
              </a:spcAft>
              <a:buSzPts val="2400"/>
              <a:buNone/>
              <a:defRPr sz="2400"/>
            </a:lvl4pPr>
            <a:lvl5pPr lvl="4" algn="l">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130" name="Google Shape;130;p18"/>
          <p:cNvSpPr txBox="1"/>
          <p:nvPr>
            <p:ph idx="1" type="subTitle"/>
          </p:nvPr>
        </p:nvSpPr>
        <p:spPr>
          <a:xfrm>
            <a:off x="1297500" y="3538000"/>
            <a:ext cx="3036300" cy="506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300"/>
              <a:buNone/>
              <a:defRPr/>
            </a:lvl1pPr>
            <a:lvl2pPr lvl="1" algn="l">
              <a:lnSpc>
                <a:spcPct val="100000"/>
              </a:lnSpc>
              <a:spcBef>
                <a:spcPts val="0"/>
              </a:spcBef>
              <a:spcAft>
                <a:spcPts val="0"/>
              </a:spcAft>
              <a:buSzPts val="1300"/>
              <a:buNone/>
              <a:defRPr sz="1300"/>
            </a:lvl2pPr>
            <a:lvl3pPr lvl="2" algn="l">
              <a:lnSpc>
                <a:spcPct val="100000"/>
              </a:lnSpc>
              <a:spcBef>
                <a:spcPts val="0"/>
              </a:spcBef>
              <a:spcAft>
                <a:spcPts val="0"/>
              </a:spcAft>
              <a:buSzPts val="1300"/>
              <a:buNone/>
              <a:defRPr sz="1300"/>
            </a:lvl3pPr>
            <a:lvl4pPr lvl="3" algn="l">
              <a:lnSpc>
                <a:spcPct val="100000"/>
              </a:lnSpc>
              <a:spcBef>
                <a:spcPts val="0"/>
              </a:spcBef>
              <a:spcAft>
                <a:spcPts val="0"/>
              </a:spcAft>
              <a:buSzPts val="1300"/>
              <a:buNone/>
              <a:defRPr sz="1300"/>
            </a:lvl4pPr>
            <a:lvl5pPr lvl="4" algn="l">
              <a:lnSpc>
                <a:spcPct val="100000"/>
              </a:lnSpc>
              <a:spcBef>
                <a:spcPts val="0"/>
              </a:spcBef>
              <a:spcAft>
                <a:spcPts val="0"/>
              </a:spcAft>
              <a:buSzPts val="1300"/>
              <a:buNone/>
              <a:defRPr sz="1300"/>
            </a:lvl5pPr>
            <a:lvl6pPr lvl="5" algn="l">
              <a:lnSpc>
                <a:spcPct val="100000"/>
              </a:lnSpc>
              <a:spcBef>
                <a:spcPts val="0"/>
              </a:spcBef>
              <a:spcAft>
                <a:spcPts val="0"/>
              </a:spcAft>
              <a:buSzPts val="1300"/>
              <a:buNone/>
              <a:defRPr sz="1300"/>
            </a:lvl6pPr>
            <a:lvl7pPr lvl="6" algn="l">
              <a:lnSpc>
                <a:spcPct val="100000"/>
              </a:lnSpc>
              <a:spcBef>
                <a:spcPts val="0"/>
              </a:spcBef>
              <a:spcAft>
                <a:spcPts val="0"/>
              </a:spcAft>
              <a:buSzPts val="1300"/>
              <a:buNone/>
              <a:defRPr sz="1300"/>
            </a:lvl7pPr>
            <a:lvl8pPr lvl="7" algn="l">
              <a:lnSpc>
                <a:spcPct val="100000"/>
              </a:lnSpc>
              <a:spcBef>
                <a:spcPts val="0"/>
              </a:spcBef>
              <a:spcAft>
                <a:spcPts val="0"/>
              </a:spcAft>
              <a:buSzPts val="1300"/>
              <a:buNone/>
              <a:defRPr sz="1300"/>
            </a:lvl8pPr>
            <a:lvl9pPr lvl="8" algn="l">
              <a:lnSpc>
                <a:spcPct val="100000"/>
              </a:lnSpc>
              <a:spcBef>
                <a:spcPts val="0"/>
              </a:spcBef>
              <a:spcAft>
                <a:spcPts val="0"/>
              </a:spcAft>
              <a:buSzPts val="1300"/>
              <a:buNone/>
              <a:defRPr sz="1300"/>
            </a:lvl9pPr>
          </a:lstStyle>
          <a:p/>
        </p:txBody>
      </p:sp>
      <p:sp>
        <p:nvSpPr>
          <p:cNvPr id="131" name="Google Shape;131;p18"/>
          <p:cNvSpPr txBox="1"/>
          <p:nvPr>
            <p:ph idx="2" type="body"/>
          </p:nvPr>
        </p:nvSpPr>
        <p:spPr>
          <a:xfrm>
            <a:off x="4648200" y="1696600"/>
            <a:ext cx="3676800" cy="2347500"/>
          </a:xfrm>
          <a:prstGeom prst="rect">
            <a:avLst/>
          </a:prstGeom>
          <a:noFill/>
          <a:ln>
            <a:noFill/>
          </a:ln>
        </p:spPr>
        <p:txBody>
          <a:bodyPr anchorCtr="0" anchor="t" bIns="91425" lIns="91425" spcFirstLastPara="1" rIns="91425" wrap="square" tIns="91425">
            <a:noAutofit/>
          </a:bodyPr>
          <a:lstStyle>
            <a:lvl1pPr indent="-311150" lvl="0" marL="457200" algn="l">
              <a:spcBef>
                <a:spcPts val="0"/>
              </a:spcBef>
              <a:spcAft>
                <a:spcPts val="0"/>
              </a:spcAft>
              <a:buSzPts val="1300"/>
              <a:buChar char="●"/>
              <a:defRPr/>
            </a:lvl1pPr>
            <a:lvl2pPr indent="-298450" lvl="1" marL="914400" algn="l">
              <a:spcBef>
                <a:spcPts val="1600"/>
              </a:spcBef>
              <a:spcAft>
                <a:spcPts val="0"/>
              </a:spcAft>
              <a:buSzPts val="1100"/>
              <a:buChar char="○"/>
              <a:defRPr/>
            </a:lvl2pPr>
            <a:lvl3pPr indent="-298450" lvl="2" marL="1371600" algn="l">
              <a:spcBef>
                <a:spcPts val="1600"/>
              </a:spcBef>
              <a:spcAft>
                <a:spcPts val="0"/>
              </a:spcAft>
              <a:buSzPts val="1100"/>
              <a:buChar char="■"/>
              <a:defRPr/>
            </a:lvl3pPr>
            <a:lvl4pPr indent="-298450" lvl="3" marL="1828800" algn="l">
              <a:spcBef>
                <a:spcPts val="1600"/>
              </a:spcBef>
              <a:spcAft>
                <a:spcPts val="0"/>
              </a:spcAft>
              <a:buSzPts val="1100"/>
              <a:buChar char="●"/>
              <a:defRPr/>
            </a:lvl4pPr>
            <a:lvl5pPr indent="-298450" lvl="4" marL="2286000" algn="l">
              <a:spcBef>
                <a:spcPts val="1600"/>
              </a:spcBef>
              <a:spcAft>
                <a:spcPts val="0"/>
              </a:spcAft>
              <a:buSzPts val="1100"/>
              <a:buChar char="○"/>
              <a:defRPr/>
            </a:lvl5pPr>
            <a:lvl6pPr indent="-298450" lvl="5" marL="2743200" algn="l">
              <a:lnSpc>
                <a:spcPct val="100000"/>
              </a:lnSpc>
              <a:spcBef>
                <a:spcPts val="1600"/>
              </a:spcBef>
              <a:spcAft>
                <a:spcPts val="0"/>
              </a:spcAft>
              <a:buSzPts val="1100"/>
              <a:buChar char="■"/>
              <a:defRPr/>
            </a:lvl6pPr>
            <a:lvl7pPr indent="-298450" lvl="6" marL="3200400" algn="l">
              <a:lnSpc>
                <a:spcPct val="100000"/>
              </a:lnSpc>
              <a:spcBef>
                <a:spcPts val="1600"/>
              </a:spcBef>
              <a:spcAft>
                <a:spcPts val="0"/>
              </a:spcAft>
              <a:buSzPts val="1100"/>
              <a:buChar char="●"/>
              <a:defRPr/>
            </a:lvl7pPr>
            <a:lvl8pPr indent="-298450" lvl="7" marL="3657600" algn="l">
              <a:lnSpc>
                <a:spcPct val="100000"/>
              </a:lnSpc>
              <a:spcBef>
                <a:spcPts val="1600"/>
              </a:spcBef>
              <a:spcAft>
                <a:spcPts val="0"/>
              </a:spcAft>
              <a:buSzPts val="1100"/>
              <a:buChar char="○"/>
              <a:defRPr/>
            </a:lvl8pPr>
            <a:lvl9pPr indent="-298450" lvl="8" marL="4114800" algn="l">
              <a:lnSpc>
                <a:spcPct val="100000"/>
              </a:lnSpc>
              <a:spcBef>
                <a:spcPts val="1600"/>
              </a:spcBef>
              <a:spcAft>
                <a:spcPts val="1600"/>
              </a:spcAft>
              <a:buSzPts val="1100"/>
              <a:buChar char="■"/>
              <a:defRPr/>
            </a:lvl9pPr>
          </a:lstStyle>
          <a:p/>
        </p:txBody>
      </p:sp>
      <p:sp>
        <p:nvSpPr>
          <p:cNvPr id="132" name="Google Shape;132;p18"/>
          <p:cNvSpPr txBox="1"/>
          <p:nvPr>
            <p:ph idx="12" type="sldNum"/>
          </p:nvPr>
        </p:nvSpPr>
        <p:spPr>
          <a:xfrm>
            <a:off x="8472487" y="4662487"/>
            <a:ext cx="549275" cy="3937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FFFFFF"/>
              </a:buClr>
              <a:buSzPts val="1000"/>
              <a:buFont typeface="Lato"/>
              <a:buNone/>
              <a:defRPr b="0" i="0" sz="1000" u="none">
                <a:solidFill>
                  <a:srgbClr val="FFFFFF"/>
                </a:solidFill>
                <a:latin typeface="Lato"/>
                <a:ea typeface="Lato"/>
                <a:cs typeface="Lato"/>
                <a:sym typeface="Lato"/>
              </a:defRPr>
            </a:lvl1pPr>
            <a:lvl2pPr indent="0" lvl="1" marL="0" marR="0" algn="r">
              <a:lnSpc>
                <a:spcPct val="100000"/>
              </a:lnSpc>
              <a:spcBef>
                <a:spcPts val="0"/>
              </a:spcBef>
              <a:spcAft>
                <a:spcPts val="0"/>
              </a:spcAft>
              <a:buClr>
                <a:srgbClr val="FFFFFF"/>
              </a:buClr>
              <a:buSzPts val="1000"/>
              <a:buFont typeface="Lato"/>
              <a:buNone/>
              <a:defRPr b="0" i="0" sz="1000" u="none">
                <a:solidFill>
                  <a:srgbClr val="FFFFFF"/>
                </a:solidFill>
                <a:latin typeface="Lato"/>
                <a:ea typeface="Lato"/>
                <a:cs typeface="Lato"/>
                <a:sym typeface="Lato"/>
              </a:defRPr>
            </a:lvl2pPr>
            <a:lvl3pPr indent="0" lvl="2" marL="0" marR="0" algn="r">
              <a:lnSpc>
                <a:spcPct val="100000"/>
              </a:lnSpc>
              <a:spcBef>
                <a:spcPts val="0"/>
              </a:spcBef>
              <a:spcAft>
                <a:spcPts val="0"/>
              </a:spcAft>
              <a:buClr>
                <a:srgbClr val="FFFFFF"/>
              </a:buClr>
              <a:buSzPts val="1000"/>
              <a:buFont typeface="Lato"/>
              <a:buNone/>
              <a:defRPr b="0" i="0" sz="1000" u="none">
                <a:solidFill>
                  <a:srgbClr val="FFFFFF"/>
                </a:solidFill>
                <a:latin typeface="Lato"/>
                <a:ea typeface="Lato"/>
                <a:cs typeface="Lato"/>
                <a:sym typeface="Lato"/>
              </a:defRPr>
            </a:lvl3pPr>
            <a:lvl4pPr indent="0" lvl="3" marL="0" marR="0" algn="r">
              <a:lnSpc>
                <a:spcPct val="100000"/>
              </a:lnSpc>
              <a:spcBef>
                <a:spcPts val="0"/>
              </a:spcBef>
              <a:spcAft>
                <a:spcPts val="0"/>
              </a:spcAft>
              <a:buClr>
                <a:srgbClr val="FFFFFF"/>
              </a:buClr>
              <a:buSzPts val="1000"/>
              <a:buFont typeface="Lato"/>
              <a:buNone/>
              <a:defRPr b="0" i="0" sz="1000" u="none">
                <a:solidFill>
                  <a:srgbClr val="FFFFFF"/>
                </a:solidFill>
                <a:latin typeface="Lato"/>
                <a:ea typeface="Lato"/>
                <a:cs typeface="Lato"/>
                <a:sym typeface="Lato"/>
              </a:defRPr>
            </a:lvl4pPr>
            <a:lvl5pPr indent="0" lvl="4" marL="0" marR="0" algn="r">
              <a:lnSpc>
                <a:spcPct val="100000"/>
              </a:lnSpc>
              <a:spcBef>
                <a:spcPts val="0"/>
              </a:spcBef>
              <a:spcAft>
                <a:spcPts val="0"/>
              </a:spcAft>
              <a:buClr>
                <a:srgbClr val="FFFFFF"/>
              </a:buClr>
              <a:buSzPts val="1000"/>
              <a:buFont typeface="Lato"/>
              <a:buNone/>
              <a:defRPr b="0" i="0" sz="1000" u="none">
                <a:solidFill>
                  <a:srgbClr val="FFFFFF"/>
                </a:solidFill>
                <a:latin typeface="Lato"/>
                <a:ea typeface="Lato"/>
                <a:cs typeface="Lato"/>
                <a:sym typeface="Lato"/>
              </a:defRPr>
            </a:lvl5pPr>
            <a:lvl6pPr indent="0" lvl="5" marL="0" marR="0" algn="r">
              <a:lnSpc>
                <a:spcPct val="100000"/>
              </a:lnSpc>
              <a:spcBef>
                <a:spcPts val="0"/>
              </a:spcBef>
              <a:spcAft>
                <a:spcPts val="0"/>
              </a:spcAft>
              <a:buClr>
                <a:srgbClr val="FFFFFF"/>
              </a:buClr>
              <a:buSzPts val="1000"/>
              <a:buFont typeface="Lato"/>
              <a:buNone/>
              <a:defRPr b="0" i="0" sz="1000" u="none">
                <a:solidFill>
                  <a:srgbClr val="FFFFFF"/>
                </a:solidFill>
                <a:latin typeface="Lato"/>
                <a:ea typeface="Lato"/>
                <a:cs typeface="Lato"/>
                <a:sym typeface="Lato"/>
              </a:defRPr>
            </a:lvl6pPr>
            <a:lvl7pPr indent="0" lvl="6" marL="0" marR="0" algn="r">
              <a:lnSpc>
                <a:spcPct val="100000"/>
              </a:lnSpc>
              <a:spcBef>
                <a:spcPts val="0"/>
              </a:spcBef>
              <a:spcAft>
                <a:spcPts val="0"/>
              </a:spcAft>
              <a:buClr>
                <a:srgbClr val="FFFFFF"/>
              </a:buClr>
              <a:buSzPts val="1000"/>
              <a:buFont typeface="Lato"/>
              <a:buNone/>
              <a:defRPr b="0" i="0" sz="1000" u="none">
                <a:solidFill>
                  <a:srgbClr val="FFFFFF"/>
                </a:solidFill>
                <a:latin typeface="Lato"/>
                <a:ea typeface="Lato"/>
                <a:cs typeface="Lato"/>
                <a:sym typeface="Lato"/>
              </a:defRPr>
            </a:lvl7pPr>
            <a:lvl8pPr indent="0" lvl="7" marL="0" marR="0" algn="r">
              <a:lnSpc>
                <a:spcPct val="100000"/>
              </a:lnSpc>
              <a:spcBef>
                <a:spcPts val="0"/>
              </a:spcBef>
              <a:spcAft>
                <a:spcPts val="0"/>
              </a:spcAft>
              <a:buClr>
                <a:srgbClr val="FFFFFF"/>
              </a:buClr>
              <a:buSzPts val="1000"/>
              <a:buFont typeface="Lato"/>
              <a:buNone/>
              <a:defRPr b="0" i="0" sz="1000" u="none">
                <a:solidFill>
                  <a:srgbClr val="FFFFFF"/>
                </a:solidFill>
                <a:latin typeface="Lato"/>
                <a:ea typeface="Lato"/>
                <a:cs typeface="Lato"/>
                <a:sym typeface="Lato"/>
              </a:defRPr>
            </a:lvl8pPr>
            <a:lvl9pPr indent="0" lvl="8" marL="0" marR="0" algn="r">
              <a:lnSpc>
                <a:spcPct val="100000"/>
              </a:lnSpc>
              <a:spcBef>
                <a:spcPts val="0"/>
              </a:spcBef>
              <a:spcAft>
                <a:spcPts val="0"/>
              </a:spcAft>
              <a:buClr>
                <a:srgbClr val="FFFFFF"/>
              </a:buClr>
              <a:buSzPts val="1000"/>
              <a:buFont typeface="Lato"/>
              <a:buNone/>
              <a:defRPr b="0" i="0" sz="1000" u="none">
                <a:solidFill>
                  <a:srgbClr val="FFFFFF"/>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1.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theme" Target="../theme/theme2.xml"/></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theme" Target="../theme/theme10.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theme" Target="../theme/theme5.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theme" Target="../theme/theme8.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theme" Target="../theme/theme7.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theme" Target="../theme/theme9.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theme" Target="../theme/theme12.xml"/></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theme" Target="../theme/theme6.xml"/></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theme" Target="../theme/theme3.xml"/></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5" name="Shape 5"/>
        <p:cNvGrpSpPr/>
        <p:nvPr/>
      </p:nvGrpSpPr>
      <p:grpSpPr>
        <a:xfrm>
          <a:off x="0" y="0"/>
          <a:ext cx="0" cy="0"/>
          <a:chOff x="0" y="0"/>
          <a:chExt cx="0" cy="0"/>
        </a:xfrm>
      </p:grpSpPr>
      <p:sp>
        <p:nvSpPr>
          <p:cNvPr id="6" name="Google Shape;6;p1"/>
          <p:cNvSpPr/>
          <p:nvPr/>
        </p:nvSpPr>
        <p:spPr>
          <a:xfrm rot="5400000">
            <a:off x="7500143" y="793"/>
            <a:ext cx="1644650" cy="1643062"/>
          </a:xfrm>
          <a:custGeom>
            <a:rect b="b" l="l" r="r" t="t"/>
            <a:pathLst>
              <a:path extrusionOk="0" h="1643062" w="1644650">
                <a:moveTo>
                  <a:pt x="0" y="0"/>
                </a:moveTo>
                <a:lnTo>
                  <a:pt x="0" y="0"/>
                </a:lnTo>
                <a:lnTo>
                  <a:pt x="1644650" y="0"/>
                </a:lnTo>
                <a:lnTo>
                  <a:pt x="0" y="1643062"/>
                </a:lnTo>
                <a:lnTo>
                  <a:pt x="0" y="0"/>
                </a:lnTo>
                <a:close/>
              </a:path>
            </a:pathLst>
          </a:custGeom>
          <a:solidFill>
            <a:schemeClr val="lt1">
              <a:alpha val="2745"/>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a:solidFill>
                <a:srgbClr val="000000"/>
              </a:solidFill>
              <a:latin typeface="Arial"/>
              <a:ea typeface="Arial"/>
              <a:cs typeface="Arial"/>
              <a:sym typeface="Arial"/>
            </a:endParaRPr>
          </a:p>
        </p:txBody>
      </p:sp>
      <p:grpSp>
        <p:nvGrpSpPr>
          <p:cNvPr id="7" name="Google Shape;7;p1"/>
          <p:cNvGrpSpPr/>
          <p:nvPr/>
        </p:nvGrpSpPr>
        <p:grpSpPr>
          <a:xfrm>
            <a:off x="0" y="0"/>
            <a:ext cx="5153025" cy="5135562"/>
            <a:chOff x="-1" y="75"/>
            <a:chExt cx="5153705" cy="5152951"/>
          </a:xfrm>
        </p:grpSpPr>
        <p:sp>
          <p:nvSpPr>
            <p:cNvPr id="8" name="Google Shape;8;p1"/>
            <p:cNvSpPr/>
            <p:nvPr/>
          </p:nvSpPr>
          <p:spPr>
            <a:xfrm rot="-5400000">
              <a:off x="377" y="-302"/>
              <a:ext cx="5152950" cy="5153705"/>
            </a:xfrm>
            <a:custGeom>
              <a:rect b="b" l="l" r="r" t="t"/>
              <a:pathLst>
                <a:path extrusionOk="0" h="5153705" w="5152950">
                  <a:moveTo>
                    <a:pt x="0" y="2576853"/>
                  </a:moveTo>
                  <a:lnTo>
                    <a:pt x="2576475" y="0"/>
                  </a:lnTo>
                  <a:lnTo>
                    <a:pt x="5152950" y="0"/>
                  </a:lnTo>
                  <a:lnTo>
                    <a:pt x="0" y="5153705"/>
                  </a:lnTo>
                  <a:lnTo>
                    <a:pt x="0" y="2576853"/>
                  </a:lnTo>
                  <a:close/>
                </a:path>
              </a:pathLst>
            </a:custGeom>
            <a:solidFill>
              <a:schemeClr val="lt1">
                <a:alpha val="2745"/>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a:solidFill>
                  <a:srgbClr val="000000"/>
                </a:solidFill>
                <a:latin typeface="Arial"/>
                <a:ea typeface="Arial"/>
                <a:cs typeface="Arial"/>
                <a:sym typeface="Arial"/>
              </a:endParaRPr>
            </a:p>
          </p:txBody>
        </p:sp>
        <p:sp>
          <p:nvSpPr>
            <p:cNvPr id="9" name="Google Shape;9;p1"/>
            <p:cNvSpPr/>
            <p:nvPr/>
          </p:nvSpPr>
          <p:spPr>
            <a:xfrm rot="-5400000">
              <a:off x="-129" y="1145481"/>
              <a:ext cx="3996522" cy="3996265"/>
            </a:xfrm>
            <a:custGeom>
              <a:rect b="b" l="l" r="r" t="t"/>
              <a:pathLst>
                <a:path extrusionOk="0" h="3996265" w="3996522">
                  <a:moveTo>
                    <a:pt x="0" y="2348765"/>
                  </a:moveTo>
                  <a:lnTo>
                    <a:pt x="2348916" y="0"/>
                  </a:lnTo>
                  <a:lnTo>
                    <a:pt x="3996522" y="0"/>
                  </a:lnTo>
                  <a:lnTo>
                    <a:pt x="0" y="3996265"/>
                  </a:lnTo>
                  <a:lnTo>
                    <a:pt x="0" y="2348765"/>
                  </a:lnTo>
                  <a:close/>
                </a:path>
              </a:pathLst>
            </a:custGeom>
            <a:solidFill>
              <a:schemeClr val="lt1">
                <a:alpha val="2745"/>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a:solidFill>
                  <a:srgbClr val="000000"/>
                </a:solidFill>
                <a:latin typeface="Arial"/>
                <a:ea typeface="Arial"/>
                <a:cs typeface="Arial"/>
                <a:sym typeface="Arial"/>
              </a:endParaRPr>
            </a:p>
          </p:txBody>
        </p:sp>
        <p:sp>
          <p:nvSpPr>
            <p:cNvPr id="10" name="Google Shape;10;p1"/>
            <p:cNvSpPr/>
            <p:nvPr/>
          </p:nvSpPr>
          <p:spPr>
            <a:xfrm rot="-5400000">
              <a:off x="1828" y="-165"/>
              <a:ext cx="2300111" cy="2300591"/>
            </a:xfrm>
            <a:custGeom>
              <a:rect b="b" l="l" r="r" t="t"/>
              <a:pathLst>
                <a:path extrusionOk="0" h="2300591" w="2300111">
                  <a:moveTo>
                    <a:pt x="0" y="1150296"/>
                  </a:moveTo>
                  <a:lnTo>
                    <a:pt x="1150056" y="0"/>
                  </a:lnTo>
                  <a:lnTo>
                    <a:pt x="2300111" y="0"/>
                  </a:lnTo>
                  <a:lnTo>
                    <a:pt x="0" y="2300591"/>
                  </a:lnTo>
                  <a:lnTo>
                    <a:pt x="0" y="1150296"/>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a:solidFill>
                  <a:srgbClr val="000000"/>
                </a:solidFill>
                <a:latin typeface="Arial"/>
                <a:ea typeface="Arial"/>
                <a:cs typeface="Arial"/>
                <a:sym typeface="Arial"/>
              </a:endParaRPr>
            </a:p>
          </p:txBody>
        </p:sp>
        <p:sp>
          <p:nvSpPr>
            <p:cNvPr id="11" name="Google Shape;11;p1"/>
            <p:cNvSpPr/>
            <p:nvPr/>
          </p:nvSpPr>
          <p:spPr>
            <a:xfrm flipH="1">
              <a:off x="652549" y="589439"/>
              <a:ext cx="2300591" cy="2300111"/>
            </a:xfrm>
            <a:custGeom>
              <a:rect b="b" l="l" r="r" t="t"/>
              <a:pathLst>
                <a:path extrusionOk="0" h="2300111" w="2300591">
                  <a:moveTo>
                    <a:pt x="0" y="1150056"/>
                  </a:moveTo>
                  <a:lnTo>
                    <a:pt x="1150296" y="0"/>
                  </a:lnTo>
                  <a:lnTo>
                    <a:pt x="2300591" y="0"/>
                  </a:lnTo>
                  <a:lnTo>
                    <a:pt x="0" y="2300111"/>
                  </a:lnTo>
                  <a:lnTo>
                    <a:pt x="0" y="1150056"/>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a:solidFill>
                  <a:srgbClr val="000000"/>
                </a:solidFill>
                <a:latin typeface="Arial"/>
                <a:ea typeface="Arial"/>
                <a:cs typeface="Arial"/>
                <a:sym typeface="Arial"/>
              </a:endParaRPr>
            </a:p>
          </p:txBody>
        </p:sp>
      </p:grpSp>
      <p:sp>
        <p:nvSpPr>
          <p:cNvPr id="12" name="Google Shape;12;p1"/>
          <p:cNvSpPr txBox="1"/>
          <p:nvPr>
            <p:ph type="title"/>
          </p:nvPr>
        </p:nvSpPr>
        <p:spPr>
          <a:xfrm>
            <a:off x="311150" y="444500"/>
            <a:ext cx="8521700" cy="573087"/>
          </a:xfrm>
          <a:prstGeom prst="rect">
            <a:avLst/>
          </a:prstGeom>
          <a:noFill/>
          <a:ln>
            <a:noFill/>
          </a:ln>
        </p:spPr>
        <p:txBody>
          <a:bodyPr anchorCtr="0" anchor="t" bIns="91425" lIns="91425" spcFirstLastPara="1" rIns="91425" wrap="square" tIns="91425">
            <a:noAutofit/>
          </a:bodyPr>
          <a:lstStyle>
            <a:lvl1pPr lvl="0" marR="0" rtl="0" algn="l">
              <a:spcBef>
                <a:spcPts val="0"/>
              </a:spcBef>
              <a:spcAft>
                <a:spcPts val="0"/>
              </a:spcAft>
              <a:buSzPts val="1400"/>
              <a:buNone/>
              <a:defRPr b="0" i="0" sz="1400" u="none" cap="none" strike="noStrike">
                <a:solidFill>
                  <a:srgbClr val="000000"/>
                </a:solidFill>
                <a:latin typeface="Arial"/>
                <a:ea typeface="Arial"/>
                <a:cs typeface="Arial"/>
                <a:sym typeface="Arial"/>
              </a:defRPr>
            </a:lvl1pPr>
            <a:lvl2pPr lvl="1" marR="0" rtl="0" algn="l">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3" name="Google Shape;13;p1"/>
          <p:cNvSpPr txBox="1"/>
          <p:nvPr>
            <p:ph idx="1" type="body"/>
          </p:nvPr>
        </p:nvSpPr>
        <p:spPr>
          <a:xfrm>
            <a:off x="311150" y="1152525"/>
            <a:ext cx="8521700" cy="3416300"/>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0"/>
              </a:spcBef>
              <a:spcAft>
                <a:spcPts val="0"/>
              </a:spcAft>
              <a:buSzPts val="1400"/>
              <a:buNone/>
              <a:defRPr b="0" i="0" sz="1400" u="none" cap="none" strike="noStrike">
                <a:solidFill>
                  <a:srgbClr val="000000"/>
                </a:solidFill>
                <a:latin typeface="Arial"/>
                <a:ea typeface="Arial"/>
                <a:cs typeface="Arial"/>
                <a:sym typeface="Arial"/>
              </a:defRPr>
            </a:lvl1pPr>
            <a:lvl2pPr indent="-228600" lvl="1" marL="914400" marR="0" rtl="0" algn="l">
              <a:spcBef>
                <a:spcPts val="0"/>
              </a:spcBef>
              <a:spcAft>
                <a:spcPts val="0"/>
              </a:spcAft>
              <a:buSzPts val="1400"/>
              <a:buNone/>
              <a:defRPr b="0" i="0" sz="1400" u="none" cap="none" strike="noStrike">
                <a:solidFill>
                  <a:srgbClr val="000000"/>
                </a:solidFill>
                <a:latin typeface="Arial"/>
                <a:ea typeface="Arial"/>
                <a:cs typeface="Arial"/>
                <a:sym typeface="Arial"/>
              </a:defRPr>
            </a:lvl2pPr>
            <a:lvl3pPr indent="-228600" lvl="2" marL="1371600" marR="0" rtl="0" algn="l">
              <a:spcBef>
                <a:spcPts val="0"/>
              </a:spcBef>
              <a:spcAft>
                <a:spcPts val="0"/>
              </a:spcAft>
              <a:buSzPts val="1400"/>
              <a:buNone/>
              <a:defRPr b="0" i="0" sz="1400" u="none" cap="none" strike="noStrike">
                <a:solidFill>
                  <a:srgbClr val="000000"/>
                </a:solidFill>
                <a:latin typeface="Arial"/>
                <a:ea typeface="Arial"/>
                <a:cs typeface="Arial"/>
                <a:sym typeface="Arial"/>
              </a:defRPr>
            </a:lvl3pPr>
            <a:lvl4pPr indent="-228600" lvl="3" marL="1828800" marR="0" rtl="0" algn="l">
              <a:spcBef>
                <a:spcPts val="0"/>
              </a:spcBef>
              <a:spcAft>
                <a:spcPts val="0"/>
              </a:spcAft>
              <a:buSzPts val="1400"/>
              <a:buNone/>
              <a:defRPr b="0" i="0" sz="1400" u="none" cap="none" strike="noStrike">
                <a:solidFill>
                  <a:srgbClr val="000000"/>
                </a:solidFill>
                <a:latin typeface="Arial"/>
                <a:ea typeface="Arial"/>
                <a:cs typeface="Arial"/>
                <a:sym typeface="Arial"/>
              </a:defRPr>
            </a:lvl4pPr>
            <a:lvl5pPr indent="-228600" lvl="4" marL="2286000" marR="0" rtl="0" algn="l">
              <a:spcBef>
                <a:spcPts val="0"/>
              </a:spcBef>
              <a:spcAft>
                <a:spcPts val="0"/>
              </a:spcAft>
              <a:buSzPts val="1400"/>
              <a:buNone/>
              <a:defRPr b="0" i="0" sz="14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4" name="Google Shape;14;p1"/>
          <p:cNvSpPr txBox="1"/>
          <p:nvPr>
            <p:ph idx="12" type="sldNum"/>
          </p:nvPr>
        </p:nvSpPr>
        <p:spPr>
          <a:xfrm>
            <a:off x="8472487" y="4662487"/>
            <a:ext cx="549275" cy="3937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FFFFFF"/>
              </a:buClr>
              <a:buSzPts val="1000"/>
              <a:buFont typeface="Lato"/>
              <a:buNone/>
              <a:defRPr b="0" i="0" sz="1000" u="none">
                <a:solidFill>
                  <a:srgbClr val="FFFFFF"/>
                </a:solidFill>
                <a:latin typeface="Lato"/>
                <a:ea typeface="Lato"/>
                <a:cs typeface="Lato"/>
                <a:sym typeface="Lato"/>
              </a:defRPr>
            </a:lvl1pPr>
            <a:lvl2pPr indent="0" lvl="1" marL="0" marR="0" rtl="0" algn="r">
              <a:lnSpc>
                <a:spcPct val="100000"/>
              </a:lnSpc>
              <a:spcBef>
                <a:spcPts val="0"/>
              </a:spcBef>
              <a:spcAft>
                <a:spcPts val="0"/>
              </a:spcAft>
              <a:buClr>
                <a:srgbClr val="FFFFFF"/>
              </a:buClr>
              <a:buSzPts val="1000"/>
              <a:buFont typeface="Lato"/>
              <a:buNone/>
              <a:defRPr b="0" i="0" sz="1000" u="none">
                <a:solidFill>
                  <a:srgbClr val="FFFFFF"/>
                </a:solidFill>
                <a:latin typeface="Lato"/>
                <a:ea typeface="Lato"/>
                <a:cs typeface="Lato"/>
                <a:sym typeface="Lato"/>
              </a:defRPr>
            </a:lvl2pPr>
            <a:lvl3pPr indent="0" lvl="2" marL="0" marR="0" rtl="0" algn="r">
              <a:lnSpc>
                <a:spcPct val="100000"/>
              </a:lnSpc>
              <a:spcBef>
                <a:spcPts val="0"/>
              </a:spcBef>
              <a:spcAft>
                <a:spcPts val="0"/>
              </a:spcAft>
              <a:buClr>
                <a:srgbClr val="FFFFFF"/>
              </a:buClr>
              <a:buSzPts val="1000"/>
              <a:buFont typeface="Lato"/>
              <a:buNone/>
              <a:defRPr b="0" i="0" sz="1000" u="none">
                <a:solidFill>
                  <a:srgbClr val="FFFFFF"/>
                </a:solidFill>
                <a:latin typeface="Lato"/>
                <a:ea typeface="Lato"/>
                <a:cs typeface="Lato"/>
                <a:sym typeface="Lato"/>
              </a:defRPr>
            </a:lvl3pPr>
            <a:lvl4pPr indent="0" lvl="3" marL="0" marR="0" rtl="0" algn="r">
              <a:lnSpc>
                <a:spcPct val="100000"/>
              </a:lnSpc>
              <a:spcBef>
                <a:spcPts val="0"/>
              </a:spcBef>
              <a:spcAft>
                <a:spcPts val="0"/>
              </a:spcAft>
              <a:buClr>
                <a:srgbClr val="FFFFFF"/>
              </a:buClr>
              <a:buSzPts val="1000"/>
              <a:buFont typeface="Lato"/>
              <a:buNone/>
              <a:defRPr b="0" i="0" sz="1000" u="none">
                <a:solidFill>
                  <a:srgbClr val="FFFFFF"/>
                </a:solidFill>
                <a:latin typeface="Lato"/>
                <a:ea typeface="Lato"/>
                <a:cs typeface="Lato"/>
                <a:sym typeface="Lato"/>
              </a:defRPr>
            </a:lvl4pPr>
            <a:lvl5pPr indent="0" lvl="4" marL="0" marR="0" rtl="0" algn="r">
              <a:lnSpc>
                <a:spcPct val="100000"/>
              </a:lnSpc>
              <a:spcBef>
                <a:spcPts val="0"/>
              </a:spcBef>
              <a:spcAft>
                <a:spcPts val="0"/>
              </a:spcAft>
              <a:buClr>
                <a:srgbClr val="FFFFFF"/>
              </a:buClr>
              <a:buSzPts val="1000"/>
              <a:buFont typeface="Lato"/>
              <a:buNone/>
              <a:defRPr b="0" i="0" sz="1000" u="none">
                <a:solidFill>
                  <a:srgbClr val="FFFFFF"/>
                </a:solidFill>
                <a:latin typeface="Lato"/>
                <a:ea typeface="Lato"/>
                <a:cs typeface="Lato"/>
                <a:sym typeface="Lato"/>
              </a:defRPr>
            </a:lvl5pPr>
            <a:lvl6pPr indent="0" lvl="5" marL="0" marR="0" rtl="0" algn="r">
              <a:lnSpc>
                <a:spcPct val="100000"/>
              </a:lnSpc>
              <a:spcBef>
                <a:spcPts val="0"/>
              </a:spcBef>
              <a:spcAft>
                <a:spcPts val="0"/>
              </a:spcAft>
              <a:buClr>
                <a:srgbClr val="FFFFFF"/>
              </a:buClr>
              <a:buSzPts val="1000"/>
              <a:buFont typeface="Lato"/>
              <a:buNone/>
              <a:defRPr b="0" i="0" sz="1000" u="none">
                <a:solidFill>
                  <a:srgbClr val="FFFFFF"/>
                </a:solidFill>
                <a:latin typeface="Lato"/>
                <a:ea typeface="Lato"/>
                <a:cs typeface="Lato"/>
                <a:sym typeface="Lato"/>
              </a:defRPr>
            </a:lvl6pPr>
            <a:lvl7pPr indent="0" lvl="6" marL="0" marR="0" rtl="0" algn="r">
              <a:lnSpc>
                <a:spcPct val="100000"/>
              </a:lnSpc>
              <a:spcBef>
                <a:spcPts val="0"/>
              </a:spcBef>
              <a:spcAft>
                <a:spcPts val="0"/>
              </a:spcAft>
              <a:buClr>
                <a:srgbClr val="FFFFFF"/>
              </a:buClr>
              <a:buSzPts val="1000"/>
              <a:buFont typeface="Lato"/>
              <a:buNone/>
              <a:defRPr b="0" i="0" sz="1000" u="none">
                <a:solidFill>
                  <a:srgbClr val="FFFFFF"/>
                </a:solidFill>
                <a:latin typeface="Lato"/>
                <a:ea typeface="Lato"/>
                <a:cs typeface="Lato"/>
                <a:sym typeface="Lato"/>
              </a:defRPr>
            </a:lvl7pPr>
            <a:lvl8pPr indent="0" lvl="7" marL="0" marR="0" rtl="0" algn="r">
              <a:lnSpc>
                <a:spcPct val="100000"/>
              </a:lnSpc>
              <a:spcBef>
                <a:spcPts val="0"/>
              </a:spcBef>
              <a:spcAft>
                <a:spcPts val="0"/>
              </a:spcAft>
              <a:buClr>
                <a:srgbClr val="FFFFFF"/>
              </a:buClr>
              <a:buSzPts val="1000"/>
              <a:buFont typeface="Lato"/>
              <a:buNone/>
              <a:defRPr b="0" i="0" sz="1000" u="none">
                <a:solidFill>
                  <a:srgbClr val="FFFFFF"/>
                </a:solidFill>
                <a:latin typeface="Lato"/>
                <a:ea typeface="Lato"/>
                <a:cs typeface="Lato"/>
                <a:sym typeface="Lato"/>
              </a:defRPr>
            </a:lvl8pPr>
            <a:lvl9pPr indent="0" lvl="8" marL="0" marR="0" rtl="0" algn="r">
              <a:lnSpc>
                <a:spcPct val="100000"/>
              </a:lnSpc>
              <a:spcBef>
                <a:spcPts val="0"/>
              </a:spcBef>
              <a:spcAft>
                <a:spcPts val="0"/>
              </a:spcAft>
              <a:buClr>
                <a:srgbClr val="FFFFFF"/>
              </a:buClr>
              <a:buSzPts val="1000"/>
              <a:buFont typeface="Lato"/>
              <a:buNone/>
              <a:defRPr b="0" i="0" sz="1000" u="none">
                <a:solidFill>
                  <a:srgbClr val="FFFFFF"/>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sz="14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48"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33" name="Shape 133"/>
        <p:cNvGrpSpPr/>
        <p:nvPr/>
      </p:nvGrpSpPr>
      <p:grpSpPr>
        <a:xfrm>
          <a:off x="0" y="0"/>
          <a:ext cx="0" cy="0"/>
          <a:chOff x="0" y="0"/>
          <a:chExt cx="0" cy="0"/>
        </a:xfrm>
      </p:grpSpPr>
      <p:grpSp>
        <p:nvGrpSpPr>
          <p:cNvPr id="134" name="Google Shape;134;p19"/>
          <p:cNvGrpSpPr/>
          <p:nvPr/>
        </p:nvGrpSpPr>
        <p:grpSpPr>
          <a:xfrm>
            <a:off x="1" y="4129086"/>
            <a:ext cx="698499" cy="684213"/>
            <a:chOff x="1" y="3785671"/>
            <a:chExt cx="698924" cy="684658"/>
          </a:xfrm>
        </p:grpSpPr>
        <p:sp>
          <p:nvSpPr>
            <p:cNvPr id="135" name="Google Shape;135;p19"/>
            <p:cNvSpPr/>
            <p:nvPr/>
          </p:nvSpPr>
          <p:spPr>
            <a:xfrm rot="-5400000">
              <a:off x="-10" y="3785682"/>
              <a:ext cx="544866" cy="544844"/>
            </a:xfrm>
            <a:custGeom>
              <a:rect b="b" l="l" r="r" t="t"/>
              <a:pathLst>
                <a:path extrusionOk="0" h="544844" w="544866">
                  <a:moveTo>
                    <a:pt x="0" y="272422"/>
                  </a:moveTo>
                  <a:lnTo>
                    <a:pt x="272433" y="0"/>
                  </a:lnTo>
                  <a:lnTo>
                    <a:pt x="544866" y="0"/>
                  </a:lnTo>
                  <a:lnTo>
                    <a:pt x="0" y="544844"/>
                  </a:lnTo>
                  <a:lnTo>
                    <a:pt x="0" y="272422"/>
                  </a:lnTo>
                  <a:close/>
                </a:path>
              </a:pathLst>
            </a:custGeom>
            <a:solidFill>
              <a:schemeClr val="lt1">
                <a:alpha val="9411"/>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a:solidFill>
                  <a:srgbClr val="000000"/>
                </a:solidFill>
                <a:latin typeface="Arial"/>
                <a:ea typeface="Arial"/>
                <a:cs typeface="Arial"/>
                <a:sym typeface="Arial"/>
              </a:endParaRPr>
            </a:p>
          </p:txBody>
        </p:sp>
        <p:sp>
          <p:nvSpPr>
            <p:cNvPr id="136" name="Google Shape;136;p19"/>
            <p:cNvSpPr/>
            <p:nvPr/>
          </p:nvSpPr>
          <p:spPr>
            <a:xfrm flipH="1">
              <a:off x="154082" y="3925463"/>
              <a:ext cx="544843" cy="544866"/>
            </a:xfrm>
            <a:custGeom>
              <a:rect b="b" l="l" r="r" t="t"/>
              <a:pathLst>
                <a:path extrusionOk="0" h="544866" w="544843">
                  <a:moveTo>
                    <a:pt x="0" y="272433"/>
                  </a:moveTo>
                  <a:lnTo>
                    <a:pt x="272422" y="0"/>
                  </a:lnTo>
                  <a:lnTo>
                    <a:pt x="544843" y="0"/>
                  </a:lnTo>
                  <a:lnTo>
                    <a:pt x="0" y="544866"/>
                  </a:lnTo>
                  <a:lnTo>
                    <a:pt x="0" y="272433"/>
                  </a:lnTo>
                  <a:close/>
                </a:path>
              </a:pathLst>
            </a:custGeom>
            <a:solidFill>
              <a:schemeClr val="lt1">
                <a:alpha val="9411"/>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a:solidFill>
                  <a:srgbClr val="000000"/>
                </a:solidFill>
                <a:latin typeface="Arial"/>
                <a:ea typeface="Arial"/>
                <a:cs typeface="Arial"/>
                <a:sym typeface="Arial"/>
              </a:endParaRPr>
            </a:p>
          </p:txBody>
        </p:sp>
      </p:grpSp>
      <p:sp>
        <p:nvSpPr>
          <p:cNvPr id="137" name="Google Shape;137;p19"/>
          <p:cNvSpPr txBox="1"/>
          <p:nvPr>
            <p:ph type="title"/>
          </p:nvPr>
        </p:nvSpPr>
        <p:spPr>
          <a:xfrm>
            <a:off x="311150" y="444500"/>
            <a:ext cx="8521700" cy="573087"/>
          </a:xfrm>
          <a:prstGeom prst="rect">
            <a:avLst/>
          </a:prstGeom>
          <a:noFill/>
          <a:ln>
            <a:noFill/>
          </a:ln>
        </p:spPr>
        <p:txBody>
          <a:bodyPr anchorCtr="0" anchor="t" bIns="91425" lIns="91425" spcFirstLastPara="1" rIns="91425" wrap="square" tIns="91425">
            <a:noAutofit/>
          </a:bodyPr>
          <a:lstStyle>
            <a:lvl1pPr lvl="0" marR="0" rtl="0" algn="l">
              <a:spcBef>
                <a:spcPts val="0"/>
              </a:spcBef>
              <a:spcAft>
                <a:spcPts val="0"/>
              </a:spcAft>
              <a:buSzPts val="1400"/>
              <a:buNone/>
              <a:defRPr b="0" i="0" sz="1400" u="none" cap="none" strike="noStrike">
                <a:solidFill>
                  <a:srgbClr val="000000"/>
                </a:solidFill>
                <a:latin typeface="Arial"/>
                <a:ea typeface="Arial"/>
                <a:cs typeface="Arial"/>
                <a:sym typeface="Arial"/>
              </a:defRPr>
            </a:lvl1pPr>
            <a:lvl2pPr lvl="1" marR="0" rtl="0" algn="l">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38" name="Google Shape;138;p19"/>
          <p:cNvSpPr txBox="1"/>
          <p:nvPr>
            <p:ph idx="1" type="body"/>
          </p:nvPr>
        </p:nvSpPr>
        <p:spPr>
          <a:xfrm>
            <a:off x="311150" y="1152525"/>
            <a:ext cx="8521700" cy="3416300"/>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0"/>
              </a:spcBef>
              <a:spcAft>
                <a:spcPts val="0"/>
              </a:spcAft>
              <a:buSzPts val="1400"/>
              <a:buNone/>
              <a:defRPr b="0" i="0" sz="1400" u="none" cap="none" strike="noStrike">
                <a:solidFill>
                  <a:srgbClr val="000000"/>
                </a:solidFill>
                <a:latin typeface="Arial"/>
                <a:ea typeface="Arial"/>
                <a:cs typeface="Arial"/>
                <a:sym typeface="Arial"/>
              </a:defRPr>
            </a:lvl1pPr>
            <a:lvl2pPr indent="-228600" lvl="1" marL="914400" marR="0" rtl="0" algn="l">
              <a:spcBef>
                <a:spcPts val="0"/>
              </a:spcBef>
              <a:spcAft>
                <a:spcPts val="0"/>
              </a:spcAft>
              <a:buSzPts val="1400"/>
              <a:buNone/>
              <a:defRPr b="0" i="0" sz="1400" u="none" cap="none" strike="noStrike">
                <a:solidFill>
                  <a:srgbClr val="000000"/>
                </a:solidFill>
                <a:latin typeface="Arial"/>
                <a:ea typeface="Arial"/>
                <a:cs typeface="Arial"/>
                <a:sym typeface="Arial"/>
              </a:defRPr>
            </a:lvl2pPr>
            <a:lvl3pPr indent="-228600" lvl="2" marL="1371600" marR="0" rtl="0" algn="l">
              <a:spcBef>
                <a:spcPts val="0"/>
              </a:spcBef>
              <a:spcAft>
                <a:spcPts val="0"/>
              </a:spcAft>
              <a:buSzPts val="1400"/>
              <a:buNone/>
              <a:defRPr b="0" i="0" sz="1400" u="none" cap="none" strike="noStrike">
                <a:solidFill>
                  <a:srgbClr val="000000"/>
                </a:solidFill>
                <a:latin typeface="Arial"/>
                <a:ea typeface="Arial"/>
                <a:cs typeface="Arial"/>
                <a:sym typeface="Arial"/>
              </a:defRPr>
            </a:lvl3pPr>
            <a:lvl4pPr indent="-228600" lvl="3" marL="1828800" marR="0" rtl="0" algn="l">
              <a:spcBef>
                <a:spcPts val="0"/>
              </a:spcBef>
              <a:spcAft>
                <a:spcPts val="0"/>
              </a:spcAft>
              <a:buSzPts val="1400"/>
              <a:buNone/>
              <a:defRPr b="0" i="0" sz="1400" u="none" cap="none" strike="noStrike">
                <a:solidFill>
                  <a:srgbClr val="000000"/>
                </a:solidFill>
                <a:latin typeface="Arial"/>
                <a:ea typeface="Arial"/>
                <a:cs typeface="Arial"/>
                <a:sym typeface="Arial"/>
              </a:defRPr>
            </a:lvl4pPr>
            <a:lvl5pPr indent="-228600" lvl="4" marL="2286000" marR="0" rtl="0" algn="l">
              <a:spcBef>
                <a:spcPts val="0"/>
              </a:spcBef>
              <a:spcAft>
                <a:spcPts val="0"/>
              </a:spcAft>
              <a:buSzPts val="1400"/>
              <a:buNone/>
              <a:defRPr b="0" i="0" sz="14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39" name="Google Shape;139;p19"/>
          <p:cNvSpPr txBox="1"/>
          <p:nvPr>
            <p:ph idx="12" type="sldNum"/>
          </p:nvPr>
        </p:nvSpPr>
        <p:spPr>
          <a:xfrm>
            <a:off x="8472487" y="4662487"/>
            <a:ext cx="549275" cy="3937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FFFFFF"/>
              </a:buClr>
              <a:buSzPts val="1000"/>
              <a:buFont typeface="Lato"/>
              <a:buNone/>
              <a:defRPr b="0" i="0" sz="1000" u="none">
                <a:solidFill>
                  <a:srgbClr val="FFFFFF"/>
                </a:solidFill>
                <a:latin typeface="Lato"/>
                <a:ea typeface="Lato"/>
                <a:cs typeface="Lato"/>
                <a:sym typeface="Lato"/>
              </a:defRPr>
            </a:lvl1pPr>
            <a:lvl2pPr indent="0" lvl="1" marL="0" marR="0" rtl="0" algn="r">
              <a:lnSpc>
                <a:spcPct val="100000"/>
              </a:lnSpc>
              <a:spcBef>
                <a:spcPts val="0"/>
              </a:spcBef>
              <a:spcAft>
                <a:spcPts val="0"/>
              </a:spcAft>
              <a:buClr>
                <a:srgbClr val="FFFFFF"/>
              </a:buClr>
              <a:buSzPts val="1000"/>
              <a:buFont typeface="Lato"/>
              <a:buNone/>
              <a:defRPr b="0" i="0" sz="1000" u="none">
                <a:solidFill>
                  <a:srgbClr val="FFFFFF"/>
                </a:solidFill>
                <a:latin typeface="Lato"/>
                <a:ea typeface="Lato"/>
                <a:cs typeface="Lato"/>
                <a:sym typeface="Lato"/>
              </a:defRPr>
            </a:lvl2pPr>
            <a:lvl3pPr indent="0" lvl="2" marL="0" marR="0" rtl="0" algn="r">
              <a:lnSpc>
                <a:spcPct val="100000"/>
              </a:lnSpc>
              <a:spcBef>
                <a:spcPts val="0"/>
              </a:spcBef>
              <a:spcAft>
                <a:spcPts val="0"/>
              </a:spcAft>
              <a:buClr>
                <a:srgbClr val="FFFFFF"/>
              </a:buClr>
              <a:buSzPts val="1000"/>
              <a:buFont typeface="Lato"/>
              <a:buNone/>
              <a:defRPr b="0" i="0" sz="1000" u="none">
                <a:solidFill>
                  <a:srgbClr val="FFFFFF"/>
                </a:solidFill>
                <a:latin typeface="Lato"/>
                <a:ea typeface="Lato"/>
                <a:cs typeface="Lato"/>
                <a:sym typeface="Lato"/>
              </a:defRPr>
            </a:lvl3pPr>
            <a:lvl4pPr indent="0" lvl="3" marL="0" marR="0" rtl="0" algn="r">
              <a:lnSpc>
                <a:spcPct val="100000"/>
              </a:lnSpc>
              <a:spcBef>
                <a:spcPts val="0"/>
              </a:spcBef>
              <a:spcAft>
                <a:spcPts val="0"/>
              </a:spcAft>
              <a:buClr>
                <a:srgbClr val="FFFFFF"/>
              </a:buClr>
              <a:buSzPts val="1000"/>
              <a:buFont typeface="Lato"/>
              <a:buNone/>
              <a:defRPr b="0" i="0" sz="1000" u="none">
                <a:solidFill>
                  <a:srgbClr val="FFFFFF"/>
                </a:solidFill>
                <a:latin typeface="Lato"/>
                <a:ea typeface="Lato"/>
                <a:cs typeface="Lato"/>
                <a:sym typeface="Lato"/>
              </a:defRPr>
            </a:lvl4pPr>
            <a:lvl5pPr indent="0" lvl="4" marL="0" marR="0" rtl="0" algn="r">
              <a:lnSpc>
                <a:spcPct val="100000"/>
              </a:lnSpc>
              <a:spcBef>
                <a:spcPts val="0"/>
              </a:spcBef>
              <a:spcAft>
                <a:spcPts val="0"/>
              </a:spcAft>
              <a:buClr>
                <a:srgbClr val="FFFFFF"/>
              </a:buClr>
              <a:buSzPts val="1000"/>
              <a:buFont typeface="Lato"/>
              <a:buNone/>
              <a:defRPr b="0" i="0" sz="1000" u="none">
                <a:solidFill>
                  <a:srgbClr val="FFFFFF"/>
                </a:solidFill>
                <a:latin typeface="Lato"/>
                <a:ea typeface="Lato"/>
                <a:cs typeface="Lato"/>
                <a:sym typeface="Lato"/>
              </a:defRPr>
            </a:lvl5pPr>
            <a:lvl6pPr indent="0" lvl="5" marL="0" marR="0" rtl="0" algn="r">
              <a:lnSpc>
                <a:spcPct val="100000"/>
              </a:lnSpc>
              <a:spcBef>
                <a:spcPts val="0"/>
              </a:spcBef>
              <a:spcAft>
                <a:spcPts val="0"/>
              </a:spcAft>
              <a:buClr>
                <a:srgbClr val="FFFFFF"/>
              </a:buClr>
              <a:buSzPts val="1000"/>
              <a:buFont typeface="Lato"/>
              <a:buNone/>
              <a:defRPr b="0" i="0" sz="1000" u="none">
                <a:solidFill>
                  <a:srgbClr val="FFFFFF"/>
                </a:solidFill>
                <a:latin typeface="Lato"/>
                <a:ea typeface="Lato"/>
                <a:cs typeface="Lato"/>
                <a:sym typeface="Lato"/>
              </a:defRPr>
            </a:lvl6pPr>
            <a:lvl7pPr indent="0" lvl="6" marL="0" marR="0" rtl="0" algn="r">
              <a:lnSpc>
                <a:spcPct val="100000"/>
              </a:lnSpc>
              <a:spcBef>
                <a:spcPts val="0"/>
              </a:spcBef>
              <a:spcAft>
                <a:spcPts val="0"/>
              </a:spcAft>
              <a:buClr>
                <a:srgbClr val="FFFFFF"/>
              </a:buClr>
              <a:buSzPts val="1000"/>
              <a:buFont typeface="Lato"/>
              <a:buNone/>
              <a:defRPr b="0" i="0" sz="1000" u="none">
                <a:solidFill>
                  <a:srgbClr val="FFFFFF"/>
                </a:solidFill>
                <a:latin typeface="Lato"/>
                <a:ea typeface="Lato"/>
                <a:cs typeface="Lato"/>
                <a:sym typeface="Lato"/>
              </a:defRPr>
            </a:lvl7pPr>
            <a:lvl8pPr indent="0" lvl="7" marL="0" marR="0" rtl="0" algn="r">
              <a:lnSpc>
                <a:spcPct val="100000"/>
              </a:lnSpc>
              <a:spcBef>
                <a:spcPts val="0"/>
              </a:spcBef>
              <a:spcAft>
                <a:spcPts val="0"/>
              </a:spcAft>
              <a:buClr>
                <a:srgbClr val="FFFFFF"/>
              </a:buClr>
              <a:buSzPts val="1000"/>
              <a:buFont typeface="Lato"/>
              <a:buNone/>
              <a:defRPr b="0" i="0" sz="1000" u="none">
                <a:solidFill>
                  <a:srgbClr val="FFFFFF"/>
                </a:solidFill>
                <a:latin typeface="Lato"/>
                <a:ea typeface="Lato"/>
                <a:cs typeface="Lato"/>
                <a:sym typeface="Lato"/>
              </a:defRPr>
            </a:lvl8pPr>
            <a:lvl9pPr indent="0" lvl="8" marL="0" marR="0" rtl="0" algn="r">
              <a:lnSpc>
                <a:spcPct val="100000"/>
              </a:lnSpc>
              <a:spcBef>
                <a:spcPts val="0"/>
              </a:spcBef>
              <a:spcAft>
                <a:spcPts val="0"/>
              </a:spcAft>
              <a:buClr>
                <a:srgbClr val="FFFFFF"/>
              </a:buClr>
              <a:buSzPts val="1000"/>
              <a:buFont typeface="Lato"/>
              <a:buNone/>
              <a:defRPr b="0" i="0" sz="1000" u="none">
                <a:solidFill>
                  <a:srgbClr val="FFFFFF"/>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sz="14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57"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43" name="Shape 143"/>
        <p:cNvGrpSpPr/>
        <p:nvPr/>
      </p:nvGrpSpPr>
      <p:grpSpPr>
        <a:xfrm>
          <a:off x="0" y="0"/>
          <a:ext cx="0" cy="0"/>
          <a:chOff x="0" y="0"/>
          <a:chExt cx="0" cy="0"/>
        </a:xfrm>
      </p:grpSpPr>
      <p:grpSp>
        <p:nvGrpSpPr>
          <p:cNvPr id="144" name="Google Shape;144;p21"/>
          <p:cNvGrpSpPr/>
          <p:nvPr/>
        </p:nvGrpSpPr>
        <p:grpSpPr>
          <a:xfrm>
            <a:off x="4406900" y="0"/>
            <a:ext cx="4737100" cy="5143499"/>
            <a:chOff x="4406399" y="0"/>
            <a:chExt cx="4737601" cy="5143065"/>
          </a:xfrm>
        </p:grpSpPr>
        <p:sp>
          <p:nvSpPr>
            <p:cNvPr id="145" name="Google Shape;145;p21"/>
            <p:cNvSpPr/>
            <p:nvPr/>
          </p:nvSpPr>
          <p:spPr>
            <a:xfrm rot="5400000">
              <a:off x="4408437" y="-2037"/>
              <a:ext cx="4733525" cy="4737600"/>
            </a:xfrm>
            <a:custGeom>
              <a:rect b="b" l="l" r="r" t="t"/>
              <a:pathLst>
                <a:path extrusionOk="0" h="4737600" w="4733525">
                  <a:moveTo>
                    <a:pt x="0" y="2343643"/>
                  </a:moveTo>
                  <a:lnTo>
                    <a:pt x="2341627" y="0"/>
                  </a:lnTo>
                  <a:lnTo>
                    <a:pt x="4733525" y="0"/>
                  </a:lnTo>
                  <a:lnTo>
                    <a:pt x="0" y="4737600"/>
                  </a:lnTo>
                  <a:lnTo>
                    <a:pt x="0" y="2343643"/>
                  </a:lnTo>
                  <a:close/>
                </a:path>
              </a:pathLst>
            </a:custGeom>
            <a:solidFill>
              <a:schemeClr val="lt1">
                <a:alpha val="313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a:solidFill>
                  <a:srgbClr val="000000"/>
                </a:solidFill>
                <a:latin typeface="Arial"/>
                <a:ea typeface="Arial"/>
                <a:cs typeface="Arial"/>
                <a:sym typeface="Arial"/>
              </a:endParaRPr>
            </a:p>
          </p:txBody>
        </p:sp>
        <p:sp>
          <p:nvSpPr>
            <p:cNvPr id="146" name="Google Shape;146;p21"/>
            <p:cNvSpPr/>
            <p:nvPr/>
          </p:nvSpPr>
          <p:spPr>
            <a:xfrm rot="5400000">
              <a:off x="4840242" y="5942"/>
              <a:ext cx="4298586" cy="4286702"/>
            </a:xfrm>
            <a:custGeom>
              <a:rect b="b" l="l" r="r" t="t"/>
              <a:pathLst>
                <a:path extrusionOk="0" h="4286702" w="4298586">
                  <a:moveTo>
                    <a:pt x="0" y="0"/>
                  </a:moveTo>
                  <a:lnTo>
                    <a:pt x="0" y="0"/>
                  </a:lnTo>
                  <a:lnTo>
                    <a:pt x="4298586" y="0"/>
                  </a:lnTo>
                  <a:lnTo>
                    <a:pt x="0" y="4286702"/>
                  </a:lnTo>
                  <a:lnTo>
                    <a:pt x="0" y="0"/>
                  </a:lnTo>
                  <a:close/>
                </a:path>
              </a:pathLst>
            </a:custGeom>
            <a:solidFill>
              <a:schemeClr val="lt1">
                <a:alpha val="313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a:solidFill>
                  <a:srgbClr val="000000"/>
                </a:solidFill>
                <a:latin typeface="Arial"/>
                <a:ea typeface="Arial"/>
                <a:cs typeface="Arial"/>
                <a:sym typeface="Arial"/>
              </a:endParaRPr>
            </a:p>
          </p:txBody>
        </p:sp>
        <p:sp>
          <p:nvSpPr>
            <p:cNvPr id="147" name="Google Shape;147;p21"/>
            <p:cNvSpPr/>
            <p:nvPr/>
          </p:nvSpPr>
          <p:spPr>
            <a:xfrm rot="-5400000">
              <a:off x="5618662" y="1235687"/>
              <a:ext cx="807969" cy="809710"/>
            </a:xfrm>
            <a:custGeom>
              <a:rect b="b" l="l" r="r" t="t"/>
              <a:pathLst>
                <a:path extrusionOk="0" h="809710" w="807969">
                  <a:moveTo>
                    <a:pt x="0" y="404855"/>
                  </a:moveTo>
                  <a:lnTo>
                    <a:pt x="403985" y="0"/>
                  </a:lnTo>
                  <a:lnTo>
                    <a:pt x="807969" y="0"/>
                  </a:lnTo>
                  <a:lnTo>
                    <a:pt x="0" y="809710"/>
                  </a:lnTo>
                  <a:lnTo>
                    <a:pt x="0" y="404855"/>
                  </a:lnTo>
                  <a:close/>
                </a:path>
              </a:pathLst>
            </a:cu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a:solidFill>
                  <a:srgbClr val="000000"/>
                </a:solidFill>
                <a:latin typeface="Arial"/>
                <a:ea typeface="Arial"/>
                <a:cs typeface="Arial"/>
                <a:sym typeface="Arial"/>
              </a:endParaRPr>
            </a:p>
          </p:txBody>
        </p:sp>
        <p:sp>
          <p:nvSpPr>
            <p:cNvPr id="148" name="Google Shape;148;p21"/>
            <p:cNvSpPr/>
            <p:nvPr/>
          </p:nvSpPr>
          <p:spPr>
            <a:xfrm flipH="1">
              <a:off x="5849590" y="1444503"/>
              <a:ext cx="809710" cy="807970"/>
            </a:xfrm>
            <a:custGeom>
              <a:rect b="b" l="l" r="r" t="t"/>
              <a:pathLst>
                <a:path extrusionOk="0" h="807970" w="809710">
                  <a:moveTo>
                    <a:pt x="0" y="403985"/>
                  </a:moveTo>
                  <a:lnTo>
                    <a:pt x="404855" y="0"/>
                  </a:lnTo>
                  <a:lnTo>
                    <a:pt x="809710" y="0"/>
                  </a:lnTo>
                  <a:lnTo>
                    <a:pt x="0" y="807970"/>
                  </a:lnTo>
                  <a:lnTo>
                    <a:pt x="0" y="403985"/>
                  </a:lnTo>
                  <a:close/>
                </a:path>
              </a:pathLst>
            </a:cu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a:solidFill>
                  <a:srgbClr val="000000"/>
                </a:solidFill>
                <a:latin typeface="Arial"/>
                <a:ea typeface="Arial"/>
                <a:cs typeface="Arial"/>
                <a:sym typeface="Arial"/>
              </a:endParaRPr>
            </a:p>
          </p:txBody>
        </p:sp>
        <p:sp>
          <p:nvSpPr>
            <p:cNvPr id="149" name="Google Shape;149;p21"/>
            <p:cNvSpPr/>
            <p:nvPr/>
          </p:nvSpPr>
          <p:spPr>
            <a:xfrm rot="-5400000">
              <a:off x="5987793" y="2469864"/>
              <a:ext cx="807970" cy="808123"/>
            </a:xfrm>
            <a:custGeom>
              <a:rect b="b" l="l" r="r" t="t"/>
              <a:pathLst>
                <a:path extrusionOk="0" h="808123" w="807970">
                  <a:moveTo>
                    <a:pt x="0" y="404062"/>
                  </a:moveTo>
                  <a:lnTo>
                    <a:pt x="403985" y="0"/>
                  </a:lnTo>
                  <a:lnTo>
                    <a:pt x="807970" y="0"/>
                  </a:lnTo>
                  <a:lnTo>
                    <a:pt x="0" y="808123"/>
                  </a:lnTo>
                  <a:lnTo>
                    <a:pt x="0" y="404062"/>
                  </a:lnTo>
                  <a:close/>
                </a:path>
              </a:pathLst>
            </a:cu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a:solidFill>
                  <a:srgbClr val="000000"/>
                </a:solidFill>
                <a:latin typeface="Arial"/>
                <a:ea typeface="Arial"/>
                <a:cs typeface="Arial"/>
                <a:sym typeface="Arial"/>
              </a:endParaRPr>
            </a:p>
          </p:txBody>
        </p:sp>
        <p:sp>
          <p:nvSpPr>
            <p:cNvPr id="150" name="Google Shape;150;p21"/>
            <p:cNvSpPr/>
            <p:nvPr/>
          </p:nvSpPr>
          <p:spPr>
            <a:xfrm flipH="1">
              <a:off x="6222692" y="2676299"/>
              <a:ext cx="808123" cy="809557"/>
            </a:xfrm>
            <a:custGeom>
              <a:rect b="b" l="l" r="r" t="t"/>
              <a:pathLst>
                <a:path extrusionOk="0" h="809557" w="808123">
                  <a:moveTo>
                    <a:pt x="0" y="404779"/>
                  </a:moveTo>
                  <a:lnTo>
                    <a:pt x="404062" y="0"/>
                  </a:lnTo>
                  <a:lnTo>
                    <a:pt x="808123" y="0"/>
                  </a:lnTo>
                  <a:lnTo>
                    <a:pt x="0" y="809557"/>
                  </a:lnTo>
                  <a:lnTo>
                    <a:pt x="0" y="404779"/>
                  </a:lnTo>
                  <a:close/>
                </a:path>
              </a:pathLst>
            </a:cu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a:solidFill>
                  <a:srgbClr val="000000"/>
                </a:solidFill>
                <a:latin typeface="Arial"/>
                <a:ea typeface="Arial"/>
                <a:cs typeface="Arial"/>
                <a:sym typeface="Arial"/>
              </a:endParaRPr>
            </a:p>
          </p:txBody>
        </p:sp>
        <p:sp>
          <p:nvSpPr>
            <p:cNvPr id="151" name="Google Shape;151;p21"/>
            <p:cNvSpPr/>
            <p:nvPr/>
          </p:nvSpPr>
          <p:spPr>
            <a:xfrm rot="-5400000">
              <a:off x="6675254" y="1861903"/>
              <a:ext cx="809557" cy="809710"/>
            </a:xfrm>
            <a:custGeom>
              <a:rect b="b" l="l" r="r" t="t"/>
              <a:pathLst>
                <a:path extrusionOk="0" h="809710" w="809557">
                  <a:moveTo>
                    <a:pt x="0" y="404855"/>
                  </a:moveTo>
                  <a:lnTo>
                    <a:pt x="404779" y="0"/>
                  </a:lnTo>
                  <a:lnTo>
                    <a:pt x="809557" y="0"/>
                  </a:lnTo>
                  <a:lnTo>
                    <a:pt x="0" y="809710"/>
                  </a:lnTo>
                  <a:lnTo>
                    <a:pt x="0" y="404855"/>
                  </a:lnTo>
                  <a:close/>
                </a:path>
              </a:pathLst>
            </a:cu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a:solidFill>
                  <a:srgbClr val="000000"/>
                </a:solidFill>
                <a:latin typeface="Arial"/>
                <a:ea typeface="Arial"/>
                <a:cs typeface="Arial"/>
                <a:sym typeface="Arial"/>
              </a:endParaRPr>
            </a:p>
          </p:txBody>
        </p:sp>
        <p:sp>
          <p:nvSpPr>
            <p:cNvPr id="152" name="Google Shape;152;p21"/>
            <p:cNvSpPr/>
            <p:nvPr/>
          </p:nvSpPr>
          <p:spPr>
            <a:xfrm flipH="1">
              <a:off x="6908564" y="2069925"/>
              <a:ext cx="808123" cy="807970"/>
            </a:xfrm>
            <a:custGeom>
              <a:rect b="b" l="l" r="r" t="t"/>
              <a:pathLst>
                <a:path extrusionOk="0" h="807970" w="808123">
                  <a:moveTo>
                    <a:pt x="0" y="403985"/>
                  </a:moveTo>
                  <a:lnTo>
                    <a:pt x="404062" y="0"/>
                  </a:lnTo>
                  <a:lnTo>
                    <a:pt x="808123" y="0"/>
                  </a:lnTo>
                  <a:lnTo>
                    <a:pt x="0" y="807970"/>
                  </a:lnTo>
                  <a:lnTo>
                    <a:pt x="0" y="403985"/>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a:solidFill>
                  <a:srgbClr val="000000"/>
                </a:solidFill>
                <a:latin typeface="Arial"/>
                <a:ea typeface="Arial"/>
                <a:cs typeface="Arial"/>
                <a:sym typeface="Arial"/>
              </a:endParaRPr>
            </a:p>
          </p:txBody>
        </p:sp>
        <p:sp>
          <p:nvSpPr>
            <p:cNvPr id="153" name="Google Shape;153;p21"/>
            <p:cNvSpPr/>
            <p:nvPr/>
          </p:nvSpPr>
          <p:spPr>
            <a:xfrm rot="-5400000">
              <a:off x="6861805" y="2477007"/>
              <a:ext cx="807969" cy="809710"/>
            </a:xfrm>
            <a:custGeom>
              <a:rect b="b" l="l" r="r" t="t"/>
              <a:pathLst>
                <a:path extrusionOk="0" h="809710" w="807969">
                  <a:moveTo>
                    <a:pt x="0" y="404855"/>
                  </a:moveTo>
                  <a:lnTo>
                    <a:pt x="403985" y="0"/>
                  </a:lnTo>
                  <a:lnTo>
                    <a:pt x="807969" y="0"/>
                  </a:lnTo>
                  <a:lnTo>
                    <a:pt x="0" y="809710"/>
                  </a:lnTo>
                  <a:lnTo>
                    <a:pt x="0" y="404855"/>
                  </a:lnTo>
                  <a:close/>
                </a:path>
              </a:pathLst>
            </a:cu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a:solidFill>
                  <a:srgbClr val="000000"/>
                </a:solidFill>
                <a:latin typeface="Arial"/>
                <a:ea typeface="Arial"/>
                <a:cs typeface="Arial"/>
                <a:sym typeface="Arial"/>
              </a:endParaRPr>
            </a:p>
          </p:txBody>
        </p:sp>
        <p:sp>
          <p:nvSpPr>
            <p:cNvPr id="154" name="Google Shape;154;p21"/>
            <p:cNvSpPr/>
            <p:nvPr/>
          </p:nvSpPr>
          <p:spPr>
            <a:xfrm flipH="1">
              <a:off x="7965951" y="2692172"/>
              <a:ext cx="808123" cy="809557"/>
            </a:xfrm>
            <a:custGeom>
              <a:rect b="b" l="l" r="r" t="t"/>
              <a:pathLst>
                <a:path extrusionOk="0" h="809557" w="808123">
                  <a:moveTo>
                    <a:pt x="0" y="404779"/>
                  </a:moveTo>
                  <a:lnTo>
                    <a:pt x="404062" y="0"/>
                  </a:lnTo>
                  <a:lnTo>
                    <a:pt x="808123" y="0"/>
                  </a:lnTo>
                  <a:lnTo>
                    <a:pt x="0" y="809557"/>
                  </a:lnTo>
                  <a:lnTo>
                    <a:pt x="0" y="404779"/>
                  </a:lnTo>
                  <a:close/>
                </a:path>
              </a:pathLst>
            </a:cu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a:solidFill>
                  <a:srgbClr val="000000"/>
                </a:solidFill>
                <a:latin typeface="Arial"/>
                <a:ea typeface="Arial"/>
                <a:cs typeface="Arial"/>
                <a:sym typeface="Arial"/>
              </a:endParaRPr>
            </a:p>
          </p:txBody>
        </p:sp>
        <p:sp>
          <p:nvSpPr>
            <p:cNvPr id="155" name="Google Shape;155;p21"/>
            <p:cNvSpPr/>
            <p:nvPr/>
          </p:nvSpPr>
          <p:spPr>
            <a:xfrm flipH="1">
              <a:off x="8145358" y="3308070"/>
              <a:ext cx="808122" cy="809557"/>
            </a:xfrm>
            <a:custGeom>
              <a:rect b="b" l="l" r="r" t="t"/>
              <a:pathLst>
                <a:path extrusionOk="0" h="809557" w="808122">
                  <a:moveTo>
                    <a:pt x="0" y="404779"/>
                  </a:moveTo>
                  <a:lnTo>
                    <a:pt x="404061" y="0"/>
                  </a:lnTo>
                  <a:lnTo>
                    <a:pt x="808122" y="0"/>
                  </a:lnTo>
                  <a:lnTo>
                    <a:pt x="0" y="809557"/>
                  </a:lnTo>
                  <a:lnTo>
                    <a:pt x="0" y="404779"/>
                  </a:lnTo>
                  <a:close/>
                </a:path>
              </a:pathLst>
            </a:cu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a:solidFill>
                  <a:srgbClr val="000000"/>
                </a:solidFill>
                <a:latin typeface="Arial"/>
                <a:ea typeface="Arial"/>
                <a:cs typeface="Arial"/>
                <a:sym typeface="Arial"/>
              </a:endParaRPr>
            </a:p>
          </p:txBody>
        </p:sp>
        <p:sp>
          <p:nvSpPr>
            <p:cNvPr id="156" name="Google Shape;156;p21"/>
            <p:cNvSpPr/>
            <p:nvPr/>
          </p:nvSpPr>
          <p:spPr>
            <a:xfrm rot="-5400000">
              <a:off x="7048355" y="3095286"/>
              <a:ext cx="807970" cy="808123"/>
            </a:xfrm>
            <a:custGeom>
              <a:rect b="b" l="l" r="r" t="t"/>
              <a:pathLst>
                <a:path extrusionOk="0" h="808123" w="807970">
                  <a:moveTo>
                    <a:pt x="0" y="404062"/>
                  </a:moveTo>
                  <a:lnTo>
                    <a:pt x="403985" y="0"/>
                  </a:lnTo>
                  <a:lnTo>
                    <a:pt x="807970" y="0"/>
                  </a:lnTo>
                  <a:lnTo>
                    <a:pt x="0" y="808123"/>
                  </a:lnTo>
                  <a:lnTo>
                    <a:pt x="0" y="404062"/>
                  </a:lnTo>
                  <a:close/>
                </a:path>
              </a:pathLst>
            </a:cu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a:solidFill>
                  <a:srgbClr val="000000"/>
                </a:solidFill>
                <a:latin typeface="Arial"/>
                <a:ea typeface="Arial"/>
                <a:cs typeface="Arial"/>
                <a:sym typeface="Arial"/>
              </a:endParaRPr>
            </a:p>
          </p:txBody>
        </p:sp>
        <p:sp>
          <p:nvSpPr>
            <p:cNvPr id="157" name="Google Shape;157;p21"/>
            <p:cNvSpPr/>
            <p:nvPr/>
          </p:nvSpPr>
          <p:spPr>
            <a:xfrm flipH="1">
              <a:off x="7276903" y="3301721"/>
              <a:ext cx="808123" cy="809557"/>
            </a:xfrm>
            <a:custGeom>
              <a:rect b="b" l="l" r="r" t="t"/>
              <a:pathLst>
                <a:path extrusionOk="0" h="809557" w="808123">
                  <a:moveTo>
                    <a:pt x="0" y="404779"/>
                  </a:moveTo>
                  <a:lnTo>
                    <a:pt x="404062" y="0"/>
                  </a:lnTo>
                  <a:lnTo>
                    <a:pt x="808123" y="0"/>
                  </a:lnTo>
                  <a:lnTo>
                    <a:pt x="0" y="809557"/>
                  </a:lnTo>
                  <a:lnTo>
                    <a:pt x="0" y="404779"/>
                  </a:lnTo>
                  <a:close/>
                </a:path>
              </a:pathLst>
            </a:cu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a:solidFill>
                  <a:srgbClr val="000000"/>
                </a:solidFill>
                <a:latin typeface="Arial"/>
                <a:ea typeface="Arial"/>
                <a:cs typeface="Arial"/>
                <a:sym typeface="Arial"/>
              </a:endParaRPr>
            </a:p>
          </p:txBody>
        </p:sp>
        <p:sp>
          <p:nvSpPr>
            <p:cNvPr id="158" name="Google Shape;158;p21"/>
            <p:cNvSpPr/>
            <p:nvPr/>
          </p:nvSpPr>
          <p:spPr>
            <a:xfrm rot="-5400000">
              <a:off x="7227763" y="3711184"/>
              <a:ext cx="807970" cy="808122"/>
            </a:xfrm>
            <a:custGeom>
              <a:rect b="b" l="l" r="r" t="t"/>
              <a:pathLst>
                <a:path extrusionOk="0" h="808122" w="807970">
                  <a:moveTo>
                    <a:pt x="0" y="404061"/>
                  </a:moveTo>
                  <a:lnTo>
                    <a:pt x="403985" y="0"/>
                  </a:lnTo>
                  <a:lnTo>
                    <a:pt x="807970" y="0"/>
                  </a:lnTo>
                  <a:lnTo>
                    <a:pt x="0" y="808122"/>
                  </a:lnTo>
                  <a:lnTo>
                    <a:pt x="0" y="40406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a:solidFill>
                  <a:srgbClr val="000000"/>
                </a:solidFill>
                <a:latin typeface="Arial"/>
                <a:ea typeface="Arial"/>
                <a:cs typeface="Arial"/>
                <a:sym typeface="Arial"/>
              </a:endParaRPr>
            </a:p>
          </p:txBody>
        </p:sp>
        <p:sp>
          <p:nvSpPr>
            <p:cNvPr id="159" name="Google Shape;159;p21"/>
            <p:cNvSpPr/>
            <p:nvPr/>
          </p:nvSpPr>
          <p:spPr>
            <a:xfrm flipH="1">
              <a:off x="7462661" y="3917619"/>
              <a:ext cx="808122" cy="809557"/>
            </a:xfrm>
            <a:custGeom>
              <a:rect b="b" l="l" r="r" t="t"/>
              <a:pathLst>
                <a:path extrusionOk="0" h="809557" w="808122">
                  <a:moveTo>
                    <a:pt x="0" y="404779"/>
                  </a:moveTo>
                  <a:lnTo>
                    <a:pt x="404061" y="0"/>
                  </a:lnTo>
                  <a:lnTo>
                    <a:pt x="808122" y="0"/>
                  </a:lnTo>
                  <a:lnTo>
                    <a:pt x="0" y="809557"/>
                  </a:lnTo>
                  <a:lnTo>
                    <a:pt x="0" y="404779"/>
                  </a:lnTo>
                  <a:close/>
                </a:path>
              </a:pathLst>
            </a:cu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a:solidFill>
                  <a:srgbClr val="000000"/>
                </a:solidFill>
                <a:latin typeface="Arial"/>
                <a:ea typeface="Arial"/>
                <a:cs typeface="Arial"/>
                <a:sym typeface="Arial"/>
              </a:endParaRPr>
            </a:p>
          </p:txBody>
        </p:sp>
        <p:sp>
          <p:nvSpPr>
            <p:cNvPr id="160" name="Google Shape;160;p21"/>
            <p:cNvSpPr/>
            <p:nvPr/>
          </p:nvSpPr>
          <p:spPr>
            <a:xfrm rot="-5400000">
              <a:off x="8102567" y="3719122"/>
              <a:ext cx="807969" cy="808123"/>
            </a:xfrm>
            <a:custGeom>
              <a:rect b="b" l="l" r="r" t="t"/>
              <a:pathLst>
                <a:path extrusionOk="0" h="808123" w="807969">
                  <a:moveTo>
                    <a:pt x="0" y="404062"/>
                  </a:moveTo>
                  <a:lnTo>
                    <a:pt x="403985" y="0"/>
                  </a:lnTo>
                  <a:lnTo>
                    <a:pt x="807969" y="0"/>
                  </a:lnTo>
                  <a:lnTo>
                    <a:pt x="0" y="808123"/>
                  </a:lnTo>
                  <a:lnTo>
                    <a:pt x="0" y="404062"/>
                  </a:lnTo>
                  <a:close/>
                </a:path>
              </a:pathLst>
            </a:cu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a:solidFill>
                  <a:srgbClr val="000000"/>
                </a:solidFill>
                <a:latin typeface="Arial"/>
                <a:ea typeface="Arial"/>
                <a:cs typeface="Arial"/>
                <a:sym typeface="Arial"/>
              </a:endParaRPr>
            </a:p>
          </p:txBody>
        </p:sp>
        <p:sp>
          <p:nvSpPr>
            <p:cNvPr id="161" name="Google Shape;161;p21"/>
            <p:cNvSpPr/>
            <p:nvPr/>
          </p:nvSpPr>
          <p:spPr>
            <a:xfrm flipH="1">
              <a:off x="8334290" y="3925556"/>
              <a:ext cx="809710" cy="809557"/>
            </a:xfrm>
            <a:custGeom>
              <a:rect b="b" l="l" r="r" t="t"/>
              <a:pathLst>
                <a:path extrusionOk="0" h="809557" w="809710">
                  <a:moveTo>
                    <a:pt x="0" y="404779"/>
                  </a:moveTo>
                  <a:lnTo>
                    <a:pt x="404855" y="0"/>
                  </a:lnTo>
                  <a:lnTo>
                    <a:pt x="809710" y="0"/>
                  </a:lnTo>
                  <a:lnTo>
                    <a:pt x="0" y="809557"/>
                  </a:lnTo>
                  <a:lnTo>
                    <a:pt x="0" y="404779"/>
                  </a:lnTo>
                  <a:close/>
                </a:path>
              </a:pathLst>
            </a:cu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a:solidFill>
                  <a:srgbClr val="000000"/>
                </a:solidFill>
                <a:latin typeface="Arial"/>
                <a:ea typeface="Arial"/>
                <a:cs typeface="Arial"/>
                <a:sym typeface="Arial"/>
              </a:endParaRPr>
            </a:p>
          </p:txBody>
        </p:sp>
        <p:sp>
          <p:nvSpPr>
            <p:cNvPr id="162" name="Google Shape;162;p21"/>
            <p:cNvSpPr/>
            <p:nvPr/>
          </p:nvSpPr>
          <p:spPr>
            <a:xfrm rot="-5400000">
              <a:off x="8287531" y="4334225"/>
              <a:ext cx="809557" cy="808122"/>
            </a:xfrm>
            <a:custGeom>
              <a:rect b="b" l="l" r="r" t="t"/>
              <a:pathLst>
                <a:path extrusionOk="0" h="808122" w="809557">
                  <a:moveTo>
                    <a:pt x="0" y="404061"/>
                  </a:moveTo>
                  <a:lnTo>
                    <a:pt x="404779" y="0"/>
                  </a:lnTo>
                  <a:lnTo>
                    <a:pt x="809557" y="0"/>
                  </a:lnTo>
                  <a:lnTo>
                    <a:pt x="0" y="808122"/>
                  </a:lnTo>
                  <a:lnTo>
                    <a:pt x="0" y="404061"/>
                  </a:lnTo>
                  <a:close/>
                </a:path>
              </a:pathLst>
            </a:cu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a:solidFill>
                  <a:srgbClr val="000000"/>
                </a:solidFill>
                <a:latin typeface="Arial"/>
                <a:ea typeface="Arial"/>
                <a:cs typeface="Arial"/>
                <a:sym typeface="Arial"/>
              </a:endParaRPr>
            </a:p>
          </p:txBody>
        </p:sp>
      </p:grpSp>
      <p:sp>
        <p:nvSpPr>
          <p:cNvPr id="163" name="Google Shape;163;p21"/>
          <p:cNvSpPr txBox="1"/>
          <p:nvPr>
            <p:ph type="title"/>
          </p:nvPr>
        </p:nvSpPr>
        <p:spPr>
          <a:xfrm>
            <a:off x="311150" y="444500"/>
            <a:ext cx="8521700" cy="573087"/>
          </a:xfrm>
          <a:prstGeom prst="rect">
            <a:avLst/>
          </a:prstGeom>
          <a:noFill/>
          <a:ln>
            <a:noFill/>
          </a:ln>
        </p:spPr>
        <p:txBody>
          <a:bodyPr anchorCtr="0" anchor="t" bIns="91425" lIns="91425" spcFirstLastPara="1" rIns="91425" wrap="square" tIns="91425">
            <a:noAutofit/>
          </a:bodyPr>
          <a:lstStyle>
            <a:lvl1pPr lvl="0" marR="0" rtl="0" algn="l">
              <a:spcBef>
                <a:spcPts val="0"/>
              </a:spcBef>
              <a:spcAft>
                <a:spcPts val="0"/>
              </a:spcAft>
              <a:buSzPts val="1400"/>
              <a:buNone/>
              <a:defRPr b="0" i="0" sz="1400" u="none" cap="none" strike="noStrike">
                <a:solidFill>
                  <a:srgbClr val="000000"/>
                </a:solidFill>
                <a:latin typeface="Arial"/>
                <a:ea typeface="Arial"/>
                <a:cs typeface="Arial"/>
                <a:sym typeface="Arial"/>
              </a:defRPr>
            </a:lvl1pPr>
            <a:lvl2pPr lvl="1" marR="0" rtl="0" algn="l">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64" name="Google Shape;164;p21"/>
          <p:cNvSpPr txBox="1"/>
          <p:nvPr>
            <p:ph idx="1" type="body"/>
          </p:nvPr>
        </p:nvSpPr>
        <p:spPr>
          <a:xfrm>
            <a:off x="311150" y="1152525"/>
            <a:ext cx="8521700" cy="3416300"/>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0"/>
              </a:spcBef>
              <a:spcAft>
                <a:spcPts val="0"/>
              </a:spcAft>
              <a:buSzPts val="1400"/>
              <a:buNone/>
              <a:defRPr b="0" i="0" sz="1400" u="none" cap="none" strike="noStrike">
                <a:solidFill>
                  <a:srgbClr val="000000"/>
                </a:solidFill>
                <a:latin typeface="Arial"/>
                <a:ea typeface="Arial"/>
                <a:cs typeface="Arial"/>
                <a:sym typeface="Arial"/>
              </a:defRPr>
            </a:lvl1pPr>
            <a:lvl2pPr indent="-228600" lvl="1" marL="914400" marR="0" rtl="0" algn="l">
              <a:spcBef>
                <a:spcPts val="0"/>
              </a:spcBef>
              <a:spcAft>
                <a:spcPts val="0"/>
              </a:spcAft>
              <a:buSzPts val="1400"/>
              <a:buNone/>
              <a:defRPr b="0" i="0" sz="1400" u="none" cap="none" strike="noStrike">
                <a:solidFill>
                  <a:srgbClr val="000000"/>
                </a:solidFill>
                <a:latin typeface="Arial"/>
                <a:ea typeface="Arial"/>
                <a:cs typeface="Arial"/>
                <a:sym typeface="Arial"/>
              </a:defRPr>
            </a:lvl2pPr>
            <a:lvl3pPr indent="-228600" lvl="2" marL="1371600" marR="0" rtl="0" algn="l">
              <a:spcBef>
                <a:spcPts val="0"/>
              </a:spcBef>
              <a:spcAft>
                <a:spcPts val="0"/>
              </a:spcAft>
              <a:buSzPts val="1400"/>
              <a:buNone/>
              <a:defRPr b="0" i="0" sz="1400" u="none" cap="none" strike="noStrike">
                <a:solidFill>
                  <a:srgbClr val="000000"/>
                </a:solidFill>
                <a:latin typeface="Arial"/>
                <a:ea typeface="Arial"/>
                <a:cs typeface="Arial"/>
                <a:sym typeface="Arial"/>
              </a:defRPr>
            </a:lvl3pPr>
            <a:lvl4pPr indent="-228600" lvl="3" marL="1828800" marR="0" rtl="0" algn="l">
              <a:spcBef>
                <a:spcPts val="0"/>
              </a:spcBef>
              <a:spcAft>
                <a:spcPts val="0"/>
              </a:spcAft>
              <a:buSzPts val="1400"/>
              <a:buNone/>
              <a:defRPr b="0" i="0" sz="1400" u="none" cap="none" strike="noStrike">
                <a:solidFill>
                  <a:srgbClr val="000000"/>
                </a:solidFill>
                <a:latin typeface="Arial"/>
                <a:ea typeface="Arial"/>
                <a:cs typeface="Arial"/>
                <a:sym typeface="Arial"/>
              </a:defRPr>
            </a:lvl4pPr>
            <a:lvl5pPr indent="-228600" lvl="4" marL="2286000" marR="0" rtl="0" algn="l">
              <a:spcBef>
                <a:spcPts val="0"/>
              </a:spcBef>
              <a:spcAft>
                <a:spcPts val="0"/>
              </a:spcAft>
              <a:buSzPts val="1400"/>
              <a:buNone/>
              <a:defRPr b="0" i="0" sz="14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65" name="Google Shape;165;p21"/>
          <p:cNvSpPr txBox="1"/>
          <p:nvPr>
            <p:ph idx="12" type="sldNum"/>
          </p:nvPr>
        </p:nvSpPr>
        <p:spPr>
          <a:xfrm>
            <a:off x="8472487" y="4662487"/>
            <a:ext cx="549275" cy="3937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FFFFFF"/>
              </a:buClr>
              <a:buSzPts val="1000"/>
              <a:buFont typeface="Lato"/>
              <a:buNone/>
              <a:defRPr b="0" i="0" sz="1000" u="none">
                <a:solidFill>
                  <a:srgbClr val="FFFFFF"/>
                </a:solidFill>
                <a:latin typeface="Lato"/>
                <a:ea typeface="Lato"/>
                <a:cs typeface="Lato"/>
                <a:sym typeface="Lato"/>
              </a:defRPr>
            </a:lvl1pPr>
            <a:lvl2pPr indent="0" lvl="1" marL="0" marR="0" rtl="0" algn="r">
              <a:lnSpc>
                <a:spcPct val="100000"/>
              </a:lnSpc>
              <a:spcBef>
                <a:spcPts val="0"/>
              </a:spcBef>
              <a:spcAft>
                <a:spcPts val="0"/>
              </a:spcAft>
              <a:buClr>
                <a:srgbClr val="FFFFFF"/>
              </a:buClr>
              <a:buSzPts val="1000"/>
              <a:buFont typeface="Lato"/>
              <a:buNone/>
              <a:defRPr b="0" i="0" sz="1000" u="none">
                <a:solidFill>
                  <a:srgbClr val="FFFFFF"/>
                </a:solidFill>
                <a:latin typeface="Lato"/>
                <a:ea typeface="Lato"/>
                <a:cs typeface="Lato"/>
                <a:sym typeface="Lato"/>
              </a:defRPr>
            </a:lvl2pPr>
            <a:lvl3pPr indent="0" lvl="2" marL="0" marR="0" rtl="0" algn="r">
              <a:lnSpc>
                <a:spcPct val="100000"/>
              </a:lnSpc>
              <a:spcBef>
                <a:spcPts val="0"/>
              </a:spcBef>
              <a:spcAft>
                <a:spcPts val="0"/>
              </a:spcAft>
              <a:buClr>
                <a:srgbClr val="FFFFFF"/>
              </a:buClr>
              <a:buSzPts val="1000"/>
              <a:buFont typeface="Lato"/>
              <a:buNone/>
              <a:defRPr b="0" i="0" sz="1000" u="none">
                <a:solidFill>
                  <a:srgbClr val="FFFFFF"/>
                </a:solidFill>
                <a:latin typeface="Lato"/>
                <a:ea typeface="Lato"/>
                <a:cs typeface="Lato"/>
                <a:sym typeface="Lato"/>
              </a:defRPr>
            </a:lvl3pPr>
            <a:lvl4pPr indent="0" lvl="3" marL="0" marR="0" rtl="0" algn="r">
              <a:lnSpc>
                <a:spcPct val="100000"/>
              </a:lnSpc>
              <a:spcBef>
                <a:spcPts val="0"/>
              </a:spcBef>
              <a:spcAft>
                <a:spcPts val="0"/>
              </a:spcAft>
              <a:buClr>
                <a:srgbClr val="FFFFFF"/>
              </a:buClr>
              <a:buSzPts val="1000"/>
              <a:buFont typeface="Lato"/>
              <a:buNone/>
              <a:defRPr b="0" i="0" sz="1000" u="none">
                <a:solidFill>
                  <a:srgbClr val="FFFFFF"/>
                </a:solidFill>
                <a:latin typeface="Lato"/>
                <a:ea typeface="Lato"/>
                <a:cs typeface="Lato"/>
                <a:sym typeface="Lato"/>
              </a:defRPr>
            </a:lvl4pPr>
            <a:lvl5pPr indent="0" lvl="4" marL="0" marR="0" rtl="0" algn="r">
              <a:lnSpc>
                <a:spcPct val="100000"/>
              </a:lnSpc>
              <a:spcBef>
                <a:spcPts val="0"/>
              </a:spcBef>
              <a:spcAft>
                <a:spcPts val="0"/>
              </a:spcAft>
              <a:buClr>
                <a:srgbClr val="FFFFFF"/>
              </a:buClr>
              <a:buSzPts val="1000"/>
              <a:buFont typeface="Lato"/>
              <a:buNone/>
              <a:defRPr b="0" i="0" sz="1000" u="none">
                <a:solidFill>
                  <a:srgbClr val="FFFFFF"/>
                </a:solidFill>
                <a:latin typeface="Lato"/>
                <a:ea typeface="Lato"/>
                <a:cs typeface="Lato"/>
                <a:sym typeface="Lato"/>
              </a:defRPr>
            </a:lvl5pPr>
            <a:lvl6pPr indent="0" lvl="5" marL="0" marR="0" rtl="0" algn="r">
              <a:lnSpc>
                <a:spcPct val="100000"/>
              </a:lnSpc>
              <a:spcBef>
                <a:spcPts val="0"/>
              </a:spcBef>
              <a:spcAft>
                <a:spcPts val="0"/>
              </a:spcAft>
              <a:buClr>
                <a:srgbClr val="FFFFFF"/>
              </a:buClr>
              <a:buSzPts val="1000"/>
              <a:buFont typeface="Lato"/>
              <a:buNone/>
              <a:defRPr b="0" i="0" sz="1000" u="none">
                <a:solidFill>
                  <a:srgbClr val="FFFFFF"/>
                </a:solidFill>
                <a:latin typeface="Lato"/>
                <a:ea typeface="Lato"/>
                <a:cs typeface="Lato"/>
                <a:sym typeface="Lato"/>
              </a:defRPr>
            </a:lvl6pPr>
            <a:lvl7pPr indent="0" lvl="6" marL="0" marR="0" rtl="0" algn="r">
              <a:lnSpc>
                <a:spcPct val="100000"/>
              </a:lnSpc>
              <a:spcBef>
                <a:spcPts val="0"/>
              </a:spcBef>
              <a:spcAft>
                <a:spcPts val="0"/>
              </a:spcAft>
              <a:buClr>
                <a:srgbClr val="FFFFFF"/>
              </a:buClr>
              <a:buSzPts val="1000"/>
              <a:buFont typeface="Lato"/>
              <a:buNone/>
              <a:defRPr b="0" i="0" sz="1000" u="none">
                <a:solidFill>
                  <a:srgbClr val="FFFFFF"/>
                </a:solidFill>
                <a:latin typeface="Lato"/>
                <a:ea typeface="Lato"/>
                <a:cs typeface="Lato"/>
                <a:sym typeface="Lato"/>
              </a:defRPr>
            </a:lvl7pPr>
            <a:lvl8pPr indent="0" lvl="7" marL="0" marR="0" rtl="0" algn="r">
              <a:lnSpc>
                <a:spcPct val="100000"/>
              </a:lnSpc>
              <a:spcBef>
                <a:spcPts val="0"/>
              </a:spcBef>
              <a:spcAft>
                <a:spcPts val="0"/>
              </a:spcAft>
              <a:buClr>
                <a:srgbClr val="FFFFFF"/>
              </a:buClr>
              <a:buSzPts val="1000"/>
              <a:buFont typeface="Lato"/>
              <a:buNone/>
              <a:defRPr b="0" i="0" sz="1000" u="none">
                <a:solidFill>
                  <a:srgbClr val="FFFFFF"/>
                </a:solidFill>
                <a:latin typeface="Lato"/>
                <a:ea typeface="Lato"/>
                <a:cs typeface="Lato"/>
                <a:sym typeface="Lato"/>
              </a:defRPr>
            </a:lvl8pPr>
            <a:lvl9pPr indent="0" lvl="8" marL="0" marR="0" rtl="0" algn="r">
              <a:lnSpc>
                <a:spcPct val="100000"/>
              </a:lnSpc>
              <a:spcBef>
                <a:spcPts val="0"/>
              </a:spcBef>
              <a:spcAft>
                <a:spcPts val="0"/>
              </a:spcAft>
              <a:buClr>
                <a:srgbClr val="FFFFFF"/>
              </a:buClr>
              <a:buSzPts val="1000"/>
              <a:buFont typeface="Lato"/>
              <a:buNone/>
              <a:defRPr b="0" i="0" sz="1000" u="none">
                <a:solidFill>
                  <a:srgbClr val="FFFFFF"/>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sz="14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58"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9" name="Shape 19"/>
        <p:cNvGrpSpPr/>
        <p:nvPr/>
      </p:nvGrpSpPr>
      <p:grpSpPr>
        <a:xfrm>
          <a:off x="0" y="0"/>
          <a:ext cx="0" cy="0"/>
          <a:chOff x="0" y="0"/>
          <a:chExt cx="0" cy="0"/>
        </a:xfrm>
      </p:grpSpPr>
      <p:grpSp>
        <p:nvGrpSpPr>
          <p:cNvPr id="20" name="Google Shape;20;p3"/>
          <p:cNvGrpSpPr/>
          <p:nvPr/>
        </p:nvGrpSpPr>
        <p:grpSpPr>
          <a:xfrm>
            <a:off x="-1" y="381000"/>
            <a:ext cx="1038226" cy="1016000"/>
            <a:chOff x="-1" y="381001"/>
            <a:chExt cx="1037851" cy="1016288"/>
          </a:xfrm>
        </p:grpSpPr>
        <p:sp>
          <p:nvSpPr>
            <p:cNvPr id="21" name="Google Shape;21;p3"/>
            <p:cNvSpPr/>
            <p:nvPr/>
          </p:nvSpPr>
          <p:spPr>
            <a:xfrm rot="-5400000">
              <a:off x="533" y="380467"/>
              <a:ext cx="808266" cy="809333"/>
            </a:xfrm>
            <a:custGeom>
              <a:rect b="b" l="l" r="r" t="t"/>
              <a:pathLst>
                <a:path extrusionOk="0" h="809333" w="808266">
                  <a:moveTo>
                    <a:pt x="0" y="404667"/>
                  </a:moveTo>
                  <a:lnTo>
                    <a:pt x="404133" y="0"/>
                  </a:lnTo>
                  <a:lnTo>
                    <a:pt x="808266" y="0"/>
                  </a:lnTo>
                  <a:lnTo>
                    <a:pt x="0" y="809333"/>
                  </a:lnTo>
                  <a:lnTo>
                    <a:pt x="0" y="404667"/>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a:solidFill>
                  <a:srgbClr val="000000"/>
                </a:solidFill>
                <a:latin typeface="Arial"/>
                <a:ea typeface="Arial"/>
                <a:cs typeface="Arial"/>
                <a:sym typeface="Arial"/>
              </a:endParaRPr>
            </a:p>
          </p:txBody>
        </p:sp>
        <p:sp>
          <p:nvSpPr>
            <p:cNvPr id="22" name="Google Shape;22;p3"/>
            <p:cNvSpPr/>
            <p:nvPr/>
          </p:nvSpPr>
          <p:spPr>
            <a:xfrm flipH="1">
              <a:off x="228517" y="589023"/>
              <a:ext cx="809333" cy="808265"/>
            </a:xfrm>
            <a:custGeom>
              <a:rect b="b" l="l" r="r" t="t"/>
              <a:pathLst>
                <a:path extrusionOk="0" h="808265" w="809333">
                  <a:moveTo>
                    <a:pt x="0" y="404133"/>
                  </a:moveTo>
                  <a:lnTo>
                    <a:pt x="404667" y="0"/>
                  </a:lnTo>
                  <a:lnTo>
                    <a:pt x="809333" y="0"/>
                  </a:lnTo>
                  <a:lnTo>
                    <a:pt x="0" y="808265"/>
                  </a:lnTo>
                  <a:lnTo>
                    <a:pt x="0" y="404133"/>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a:solidFill>
                  <a:srgbClr val="000000"/>
                </a:solidFill>
                <a:latin typeface="Arial"/>
                <a:ea typeface="Arial"/>
                <a:cs typeface="Arial"/>
                <a:sym typeface="Arial"/>
              </a:endParaRPr>
            </a:p>
          </p:txBody>
        </p:sp>
      </p:grpSp>
      <p:sp>
        <p:nvSpPr>
          <p:cNvPr id="23" name="Google Shape;23;p3"/>
          <p:cNvSpPr txBox="1"/>
          <p:nvPr>
            <p:ph type="title"/>
          </p:nvPr>
        </p:nvSpPr>
        <p:spPr>
          <a:xfrm>
            <a:off x="311150" y="444500"/>
            <a:ext cx="8521700" cy="573087"/>
          </a:xfrm>
          <a:prstGeom prst="rect">
            <a:avLst/>
          </a:prstGeom>
          <a:noFill/>
          <a:ln>
            <a:noFill/>
          </a:ln>
        </p:spPr>
        <p:txBody>
          <a:bodyPr anchorCtr="0" anchor="t" bIns="91425" lIns="91425" spcFirstLastPara="1" rIns="91425" wrap="square" tIns="91425">
            <a:noAutofit/>
          </a:bodyPr>
          <a:lstStyle>
            <a:lvl1pPr lvl="0" marR="0" rtl="0" algn="l">
              <a:spcBef>
                <a:spcPts val="0"/>
              </a:spcBef>
              <a:spcAft>
                <a:spcPts val="0"/>
              </a:spcAft>
              <a:buSzPts val="1400"/>
              <a:buNone/>
              <a:defRPr b="0" i="0" sz="1400" u="none" cap="none" strike="noStrike">
                <a:solidFill>
                  <a:srgbClr val="000000"/>
                </a:solidFill>
                <a:latin typeface="Arial"/>
                <a:ea typeface="Arial"/>
                <a:cs typeface="Arial"/>
                <a:sym typeface="Arial"/>
              </a:defRPr>
            </a:lvl1pPr>
            <a:lvl2pPr lvl="1" marR="0" rtl="0" algn="l">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24" name="Google Shape;24;p3"/>
          <p:cNvSpPr txBox="1"/>
          <p:nvPr>
            <p:ph idx="1" type="body"/>
          </p:nvPr>
        </p:nvSpPr>
        <p:spPr>
          <a:xfrm>
            <a:off x="311150" y="1152525"/>
            <a:ext cx="8521700" cy="3416300"/>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0"/>
              </a:spcBef>
              <a:spcAft>
                <a:spcPts val="0"/>
              </a:spcAft>
              <a:buSzPts val="1400"/>
              <a:buNone/>
              <a:defRPr b="0" i="0" sz="1400" u="none" cap="none" strike="noStrike">
                <a:solidFill>
                  <a:srgbClr val="000000"/>
                </a:solidFill>
                <a:latin typeface="Arial"/>
                <a:ea typeface="Arial"/>
                <a:cs typeface="Arial"/>
                <a:sym typeface="Arial"/>
              </a:defRPr>
            </a:lvl1pPr>
            <a:lvl2pPr indent="-228600" lvl="1" marL="914400" marR="0" rtl="0" algn="l">
              <a:spcBef>
                <a:spcPts val="0"/>
              </a:spcBef>
              <a:spcAft>
                <a:spcPts val="0"/>
              </a:spcAft>
              <a:buSzPts val="1400"/>
              <a:buNone/>
              <a:defRPr b="0" i="0" sz="1400" u="none" cap="none" strike="noStrike">
                <a:solidFill>
                  <a:srgbClr val="000000"/>
                </a:solidFill>
                <a:latin typeface="Arial"/>
                <a:ea typeface="Arial"/>
                <a:cs typeface="Arial"/>
                <a:sym typeface="Arial"/>
              </a:defRPr>
            </a:lvl2pPr>
            <a:lvl3pPr indent="-228600" lvl="2" marL="1371600" marR="0" rtl="0" algn="l">
              <a:spcBef>
                <a:spcPts val="0"/>
              </a:spcBef>
              <a:spcAft>
                <a:spcPts val="0"/>
              </a:spcAft>
              <a:buSzPts val="1400"/>
              <a:buNone/>
              <a:defRPr b="0" i="0" sz="1400" u="none" cap="none" strike="noStrike">
                <a:solidFill>
                  <a:srgbClr val="000000"/>
                </a:solidFill>
                <a:latin typeface="Arial"/>
                <a:ea typeface="Arial"/>
                <a:cs typeface="Arial"/>
                <a:sym typeface="Arial"/>
              </a:defRPr>
            </a:lvl3pPr>
            <a:lvl4pPr indent="-228600" lvl="3" marL="1828800" marR="0" rtl="0" algn="l">
              <a:spcBef>
                <a:spcPts val="0"/>
              </a:spcBef>
              <a:spcAft>
                <a:spcPts val="0"/>
              </a:spcAft>
              <a:buSzPts val="1400"/>
              <a:buNone/>
              <a:defRPr b="0" i="0" sz="1400" u="none" cap="none" strike="noStrike">
                <a:solidFill>
                  <a:srgbClr val="000000"/>
                </a:solidFill>
                <a:latin typeface="Arial"/>
                <a:ea typeface="Arial"/>
                <a:cs typeface="Arial"/>
                <a:sym typeface="Arial"/>
              </a:defRPr>
            </a:lvl4pPr>
            <a:lvl5pPr indent="-228600" lvl="4" marL="2286000" marR="0" rtl="0" algn="l">
              <a:spcBef>
                <a:spcPts val="0"/>
              </a:spcBef>
              <a:spcAft>
                <a:spcPts val="0"/>
              </a:spcAft>
              <a:buSzPts val="1400"/>
              <a:buNone/>
              <a:defRPr b="0" i="0" sz="14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25" name="Google Shape;25;p3"/>
          <p:cNvSpPr txBox="1"/>
          <p:nvPr>
            <p:ph idx="12" type="sldNum"/>
          </p:nvPr>
        </p:nvSpPr>
        <p:spPr>
          <a:xfrm>
            <a:off x="8472487" y="4662487"/>
            <a:ext cx="549275" cy="3937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FFFFFF"/>
              </a:buClr>
              <a:buSzPts val="1000"/>
              <a:buFont typeface="Lato"/>
              <a:buNone/>
              <a:defRPr b="0" i="0" sz="1000" u="none">
                <a:solidFill>
                  <a:srgbClr val="FFFFFF"/>
                </a:solidFill>
                <a:latin typeface="Lato"/>
                <a:ea typeface="Lato"/>
                <a:cs typeface="Lato"/>
                <a:sym typeface="Lato"/>
              </a:defRPr>
            </a:lvl1pPr>
            <a:lvl2pPr indent="0" lvl="1" marL="0" marR="0" rtl="0" algn="r">
              <a:lnSpc>
                <a:spcPct val="100000"/>
              </a:lnSpc>
              <a:spcBef>
                <a:spcPts val="0"/>
              </a:spcBef>
              <a:spcAft>
                <a:spcPts val="0"/>
              </a:spcAft>
              <a:buClr>
                <a:srgbClr val="FFFFFF"/>
              </a:buClr>
              <a:buSzPts val="1000"/>
              <a:buFont typeface="Lato"/>
              <a:buNone/>
              <a:defRPr b="0" i="0" sz="1000" u="none">
                <a:solidFill>
                  <a:srgbClr val="FFFFFF"/>
                </a:solidFill>
                <a:latin typeface="Lato"/>
                <a:ea typeface="Lato"/>
                <a:cs typeface="Lato"/>
                <a:sym typeface="Lato"/>
              </a:defRPr>
            </a:lvl2pPr>
            <a:lvl3pPr indent="0" lvl="2" marL="0" marR="0" rtl="0" algn="r">
              <a:lnSpc>
                <a:spcPct val="100000"/>
              </a:lnSpc>
              <a:spcBef>
                <a:spcPts val="0"/>
              </a:spcBef>
              <a:spcAft>
                <a:spcPts val="0"/>
              </a:spcAft>
              <a:buClr>
                <a:srgbClr val="FFFFFF"/>
              </a:buClr>
              <a:buSzPts val="1000"/>
              <a:buFont typeface="Lato"/>
              <a:buNone/>
              <a:defRPr b="0" i="0" sz="1000" u="none">
                <a:solidFill>
                  <a:srgbClr val="FFFFFF"/>
                </a:solidFill>
                <a:latin typeface="Lato"/>
                <a:ea typeface="Lato"/>
                <a:cs typeface="Lato"/>
                <a:sym typeface="Lato"/>
              </a:defRPr>
            </a:lvl3pPr>
            <a:lvl4pPr indent="0" lvl="3" marL="0" marR="0" rtl="0" algn="r">
              <a:lnSpc>
                <a:spcPct val="100000"/>
              </a:lnSpc>
              <a:spcBef>
                <a:spcPts val="0"/>
              </a:spcBef>
              <a:spcAft>
                <a:spcPts val="0"/>
              </a:spcAft>
              <a:buClr>
                <a:srgbClr val="FFFFFF"/>
              </a:buClr>
              <a:buSzPts val="1000"/>
              <a:buFont typeface="Lato"/>
              <a:buNone/>
              <a:defRPr b="0" i="0" sz="1000" u="none">
                <a:solidFill>
                  <a:srgbClr val="FFFFFF"/>
                </a:solidFill>
                <a:latin typeface="Lato"/>
                <a:ea typeface="Lato"/>
                <a:cs typeface="Lato"/>
                <a:sym typeface="Lato"/>
              </a:defRPr>
            </a:lvl4pPr>
            <a:lvl5pPr indent="0" lvl="4" marL="0" marR="0" rtl="0" algn="r">
              <a:lnSpc>
                <a:spcPct val="100000"/>
              </a:lnSpc>
              <a:spcBef>
                <a:spcPts val="0"/>
              </a:spcBef>
              <a:spcAft>
                <a:spcPts val="0"/>
              </a:spcAft>
              <a:buClr>
                <a:srgbClr val="FFFFFF"/>
              </a:buClr>
              <a:buSzPts val="1000"/>
              <a:buFont typeface="Lato"/>
              <a:buNone/>
              <a:defRPr b="0" i="0" sz="1000" u="none">
                <a:solidFill>
                  <a:srgbClr val="FFFFFF"/>
                </a:solidFill>
                <a:latin typeface="Lato"/>
                <a:ea typeface="Lato"/>
                <a:cs typeface="Lato"/>
                <a:sym typeface="Lato"/>
              </a:defRPr>
            </a:lvl5pPr>
            <a:lvl6pPr indent="0" lvl="5" marL="0" marR="0" rtl="0" algn="r">
              <a:lnSpc>
                <a:spcPct val="100000"/>
              </a:lnSpc>
              <a:spcBef>
                <a:spcPts val="0"/>
              </a:spcBef>
              <a:spcAft>
                <a:spcPts val="0"/>
              </a:spcAft>
              <a:buClr>
                <a:srgbClr val="FFFFFF"/>
              </a:buClr>
              <a:buSzPts val="1000"/>
              <a:buFont typeface="Lato"/>
              <a:buNone/>
              <a:defRPr b="0" i="0" sz="1000" u="none">
                <a:solidFill>
                  <a:srgbClr val="FFFFFF"/>
                </a:solidFill>
                <a:latin typeface="Lato"/>
                <a:ea typeface="Lato"/>
                <a:cs typeface="Lato"/>
                <a:sym typeface="Lato"/>
              </a:defRPr>
            </a:lvl6pPr>
            <a:lvl7pPr indent="0" lvl="6" marL="0" marR="0" rtl="0" algn="r">
              <a:lnSpc>
                <a:spcPct val="100000"/>
              </a:lnSpc>
              <a:spcBef>
                <a:spcPts val="0"/>
              </a:spcBef>
              <a:spcAft>
                <a:spcPts val="0"/>
              </a:spcAft>
              <a:buClr>
                <a:srgbClr val="FFFFFF"/>
              </a:buClr>
              <a:buSzPts val="1000"/>
              <a:buFont typeface="Lato"/>
              <a:buNone/>
              <a:defRPr b="0" i="0" sz="1000" u="none">
                <a:solidFill>
                  <a:srgbClr val="FFFFFF"/>
                </a:solidFill>
                <a:latin typeface="Lato"/>
                <a:ea typeface="Lato"/>
                <a:cs typeface="Lato"/>
                <a:sym typeface="Lato"/>
              </a:defRPr>
            </a:lvl7pPr>
            <a:lvl8pPr indent="0" lvl="7" marL="0" marR="0" rtl="0" algn="r">
              <a:lnSpc>
                <a:spcPct val="100000"/>
              </a:lnSpc>
              <a:spcBef>
                <a:spcPts val="0"/>
              </a:spcBef>
              <a:spcAft>
                <a:spcPts val="0"/>
              </a:spcAft>
              <a:buClr>
                <a:srgbClr val="FFFFFF"/>
              </a:buClr>
              <a:buSzPts val="1000"/>
              <a:buFont typeface="Lato"/>
              <a:buNone/>
              <a:defRPr b="0" i="0" sz="1000" u="none">
                <a:solidFill>
                  <a:srgbClr val="FFFFFF"/>
                </a:solidFill>
                <a:latin typeface="Lato"/>
                <a:ea typeface="Lato"/>
                <a:cs typeface="Lato"/>
                <a:sym typeface="Lato"/>
              </a:defRPr>
            </a:lvl8pPr>
            <a:lvl9pPr indent="0" lvl="8" marL="0" marR="0" rtl="0" algn="r">
              <a:lnSpc>
                <a:spcPct val="100000"/>
              </a:lnSpc>
              <a:spcBef>
                <a:spcPts val="0"/>
              </a:spcBef>
              <a:spcAft>
                <a:spcPts val="0"/>
              </a:spcAft>
              <a:buClr>
                <a:srgbClr val="FFFFFF"/>
              </a:buClr>
              <a:buSzPts val="1000"/>
              <a:buFont typeface="Lato"/>
              <a:buNone/>
              <a:defRPr b="0" i="0" sz="1000" u="none">
                <a:solidFill>
                  <a:srgbClr val="FFFFFF"/>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sz="14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4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30" name="Shape 30"/>
        <p:cNvGrpSpPr/>
        <p:nvPr/>
      </p:nvGrpSpPr>
      <p:grpSpPr>
        <a:xfrm>
          <a:off x="0" y="0"/>
          <a:ext cx="0" cy="0"/>
          <a:chOff x="0" y="0"/>
          <a:chExt cx="0" cy="0"/>
        </a:xfrm>
      </p:grpSpPr>
      <p:sp>
        <p:nvSpPr>
          <p:cNvPr id="31" name="Google Shape;31;p5"/>
          <p:cNvSpPr txBox="1"/>
          <p:nvPr>
            <p:ph type="title"/>
          </p:nvPr>
        </p:nvSpPr>
        <p:spPr>
          <a:xfrm>
            <a:off x="311150" y="444500"/>
            <a:ext cx="8521700" cy="573087"/>
          </a:xfrm>
          <a:prstGeom prst="rect">
            <a:avLst/>
          </a:prstGeom>
          <a:noFill/>
          <a:ln>
            <a:noFill/>
          </a:ln>
        </p:spPr>
        <p:txBody>
          <a:bodyPr anchorCtr="0" anchor="t" bIns="91425" lIns="91425" spcFirstLastPara="1" rIns="91425" wrap="square" tIns="91425">
            <a:noAutofit/>
          </a:bodyPr>
          <a:lstStyle>
            <a:lvl1pPr lvl="0" marR="0" rtl="0" algn="l">
              <a:spcBef>
                <a:spcPts val="0"/>
              </a:spcBef>
              <a:spcAft>
                <a:spcPts val="0"/>
              </a:spcAft>
              <a:buSzPts val="1400"/>
              <a:buNone/>
              <a:defRPr b="0" i="0" sz="1400" u="none" cap="none" strike="noStrike">
                <a:solidFill>
                  <a:srgbClr val="000000"/>
                </a:solidFill>
                <a:latin typeface="Arial"/>
                <a:ea typeface="Arial"/>
                <a:cs typeface="Arial"/>
                <a:sym typeface="Arial"/>
              </a:defRPr>
            </a:lvl1pPr>
            <a:lvl2pPr lvl="1" marR="0" rtl="0" algn="l">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32" name="Google Shape;32;p5"/>
          <p:cNvSpPr txBox="1"/>
          <p:nvPr>
            <p:ph idx="1" type="body"/>
          </p:nvPr>
        </p:nvSpPr>
        <p:spPr>
          <a:xfrm>
            <a:off x="311150" y="1152525"/>
            <a:ext cx="8521700" cy="3416300"/>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0"/>
              </a:spcBef>
              <a:spcAft>
                <a:spcPts val="0"/>
              </a:spcAft>
              <a:buSzPts val="1400"/>
              <a:buNone/>
              <a:defRPr b="0" i="0" sz="1400" u="none" cap="none" strike="noStrike">
                <a:solidFill>
                  <a:srgbClr val="000000"/>
                </a:solidFill>
                <a:latin typeface="Arial"/>
                <a:ea typeface="Arial"/>
                <a:cs typeface="Arial"/>
                <a:sym typeface="Arial"/>
              </a:defRPr>
            </a:lvl1pPr>
            <a:lvl2pPr indent="-228600" lvl="1" marL="914400" marR="0" rtl="0" algn="l">
              <a:spcBef>
                <a:spcPts val="0"/>
              </a:spcBef>
              <a:spcAft>
                <a:spcPts val="0"/>
              </a:spcAft>
              <a:buSzPts val="1400"/>
              <a:buNone/>
              <a:defRPr b="0" i="0" sz="1400" u="none" cap="none" strike="noStrike">
                <a:solidFill>
                  <a:srgbClr val="000000"/>
                </a:solidFill>
                <a:latin typeface="Arial"/>
                <a:ea typeface="Arial"/>
                <a:cs typeface="Arial"/>
                <a:sym typeface="Arial"/>
              </a:defRPr>
            </a:lvl2pPr>
            <a:lvl3pPr indent="-228600" lvl="2" marL="1371600" marR="0" rtl="0" algn="l">
              <a:spcBef>
                <a:spcPts val="0"/>
              </a:spcBef>
              <a:spcAft>
                <a:spcPts val="0"/>
              </a:spcAft>
              <a:buSzPts val="1400"/>
              <a:buNone/>
              <a:defRPr b="0" i="0" sz="1400" u="none" cap="none" strike="noStrike">
                <a:solidFill>
                  <a:srgbClr val="000000"/>
                </a:solidFill>
                <a:latin typeface="Arial"/>
                <a:ea typeface="Arial"/>
                <a:cs typeface="Arial"/>
                <a:sym typeface="Arial"/>
              </a:defRPr>
            </a:lvl3pPr>
            <a:lvl4pPr indent="-228600" lvl="3" marL="1828800" marR="0" rtl="0" algn="l">
              <a:spcBef>
                <a:spcPts val="0"/>
              </a:spcBef>
              <a:spcAft>
                <a:spcPts val="0"/>
              </a:spcAft>
              <a:buSzPts val="1400"/>
              <a:buNone/>
              <a:defRPr b="0" i="0" sz="1400" u="none" cap="none" strike="noStrike">
                <a:solidFill>
                  <a:srgbClr val="000000"/>
                </a:solidFill>
                <a:latin typeface="Arial"/>
                <a:ea typeface="Arial"/>
                <a:cs typeface="Arial"/>
                <a:sym typeface="Arial"/>
              </a:defRPr>
            </a:lvl4pPr>
            <a:lvl5pPr indent="-228600" lvl="4" marL="2286000" marR="0" rtl="0" algn="l">
              <a:spcBef>
                <a:spcPts val="0"/>
              </a:spcBef>
              <a:spcAft>
                <a:spcPts val="0"/>
              </a:spcAft>
              <a:buSzPts val="1400"/>
              <a:buNone/>
              <a:defRPr b="0" i="0" sz="14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33" name="Google Shape;33;p5"/>
          <p:cNvSpPr txBox="1"/>
          <p:nvPr>
            <p:ph idx="12" type="sldNum"/>
          </p:nvPr>
        </p:nvSpPr>
        <p:spPr>
          <a:xfrm>
            <a:off x="8472487" y="4662487"/>
            <a:ext cx="549275" cy="3937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FFFFFF"/>
              </a:buClr>
              <a:buSzPts val="1000"/>
              <a:buFont typeface="Lato"/>
              <a:buNone/>
              <a:defRPr b="0" i="0" sz="1000" u="none">
                <a:solidFill>
                  <a:srgbClr val="FFFFFF"/>
                </a:solidFill>
                <a:latin typeface="Lato"/>
                <a:ea typeface="Lato"/>
                <a:cs typeface="Lato"/>
                <a:sym typeface="Lato"/>
              </a:defRPr>
            </a:lvl1pPr>
            <a:lvl2pPr indent="0" lvl="1" marL="0" marR="0" rtl="0" algn="r">
              <a:lnSpc>
                <a:spcPct val="100000"/>
              </a:lnSpc>
              <a:spcBef>
                <a:spcPts val="0"/>
              </a:spcBef>
              <a:spcAft>
                <a:spcPts val="0"/>
              </a:spcAft>
              <a:buClr>
                <a:srgbClr val="FFFFFF"/>
              </a:buClr>
              <a:buSzPts val="1000"/>
              <a:buFont typeface="Lato"/>
              <a:buNone/>
              <a:defRPr b="0" i="0" sz="1000" u="none">
                <a:solidFill>
                  <a:srgbClr val="FFFFFF"/>
                </a:solidFill>
                <a:latin typeface="Lato"/>
                <a:ea typeface="Lato"/>
                <a:cs typeface="Lato"/>
                <a:sym typeface="Lato"/>
              </a:defRPr>
            </a:lvl2pPr>
            <a:lvl3pPr indent="0" lvl="2" marL="0" marR="0" rtl="0" algn="r">
              <a:lnSpc>
                <a:spcPct val="100000"/>
              </a:lnSpc>
              <a:spcBef>
                <a:spcPts val="0"/>
              </a:spcBef>
              <a:spcAft>
                <a:spcPts val="0"/>
              </a:spcAft>
              <a:buClr>
                <a:srgbClr val="FFFFFF"/>
              </a:buClr>
              <a:buSzPts val="1000"/>
              <a:buFont typeface="Lato"/>
              <a:buNone/>
              <a:defRPr b="0" i="0" sz="1000" u="none">
                <a:solidFill>
                  <a:srgbClr val="FFFFFF"/>
                </a:solidFill>
                <a:latin typeface="Lato"/>
                <a:ea typeface="Lato"/>
                <a:cs typeface="Lato"/>
                <a:sym typeface="Lato"/>
              </a:defRPr>
            </a:lvl3pPr>
            <a:lvl4pPr indent="0" lvl="3" marL="0" marR="0" rtl="0" algn="r">
              <a:lnSpc>
                <a:spcPct val="100000"/>
              </a:lnSpc>
              <a:spcBef>
                <a:spcPts val="0"/>
              </a:spcBef>
              <a:spcAft>
                <a:spcPts val="0"/>
              </a:spcAft>
              <a:buClr>
                <a:srgbClr val="FFFFFF"/>
              </a:buClr>
              <a:buSzPts val="1000"/>
              <a:buFont typeface="Lato"/>
              <a:buNone/>
              <a:defRPr b="0" i="0" sz="1000" u="none">
                <a:solidFill>
                  <a:srgbClr val="FFFFFF"/>
                </a:solidFill>
                <a:latin typeface="Lato"/>
                <a:ea typeface="Lato"/>
                <a:cs typeface="Lato"/>
                <a:sym typeface="Lato"/>
              </a:defRPr>
            </a:lvl4pPr>
            <a:lvl5pPr indent="0" lvl="4" marL="0" marR="0" rtl="0" algn="r">
              <a:lnSpc>
                <a:spcPct val="100000"/>
              </a:lnSpc>
              <a:spcBef>
                <a:spcPts val="0"/>
              </a:spcBef>
              <a:spcAft>
                <a:spcPts val="0"/>
              </a:spcAft>
              <a:buClr>
                <a:srgbClr val="FFFFFF"/>
              </a:buClr>
              <a:buSzPts val="1000"/>
              <a:buFont typeface="Lato"/>
              <a:buNone/>
              <a:defRPr b="0" i="0" sz="1000" u="none">
                <a:solidFill>
                  <a:srgbClr val="FFFFFF"/>
                </a:solidFill>
                <a:latin typeface="Lato"/>
                <a:ea typeface="Lato"/>
                <a:cs typeface="Lato"/>
                <a:sym typeface="Lato"/>
              </a:defRPr>
            </a:lvl5pPr>
            <a:lvl6pPr indent="0" lvl="5" marL="0" marR="0" rtl="0" algn="r">
              <a:lnSpc>
                <a:spcPct val="100000"/>
              </a:lnSpc>
              <a:spcBef>
                <a:spcPts val="0"/>
              </a:spcBef>
              <a:spcAft>
                <a:spcPts val="0"/>
              </a:spcAft>
              <a:buClr>
                <a:srgbClr val="FFFFFF"/>
              </a:buClr>
              <a:buSzPts val="1000"/>
              <a:buFont typeface="Lato"/>
              <a:buNone/>
              <a:defRPr b="0" i="0" sz="1000" u="none">
                <a:solidFill>
                  <a:srgbClr val="FFFFFF"/>
                </a:solidFill>
                <a:latin typeface="Lato"/>
                <a:ea typeface="Lato"/>
                <a:cs typeface="Lato"/>
                <a:sym typeface="Lato"/>
              </a:defRPr>
            </a:lvl6pPr>
            <a:lvl7pPr indent="0" lvl="6" marL="0" marR="0" rtl="0" algn="r">
              <a:lnSpc>
                <a:spcPct val="100000"/>
              </a:lnSpc>
              <a:spcBef>
                <a:spcPts val="0"/>
              </a:spcBef>
              <a:spcAft>
                <a:spcPts val="0"/>
              </a:spcAft>
              <a:buClr>
                <a:srgbClr val="FFFFFF"/>
              </a:buClr>
              <a:buSzPts val="1000"/>
              <a:buFont typeface="Lato"/>
              <a:buNone/>
              <a:defRPr b="0" i="0" sz="1000" u="none">
                <a:solidFill>
                  <a:srgbClr val="FFFFFF"/>
                </a:solidFill>
                <a:latin typeface="Lato"/>
                <a:ea typeface="Lato"/>
                <a:cs typeface="Lato"/>
                <a:sym typeface="Lato"/>
              </a:defRPr>
            </a:lvl7pPr>
            <a:lvl8pPr indent="0" lvl="7" marL="0" marR="0" rtl="0" algn="r">
              <a:lnSpc>
                <a:spcPct val="100000"/>
              </a:lnSpc>
              <a:spcBef>
                <a:spcPts val="0"/>
              </a:spcBef>
              <a:spcAft>
                <a:spcPts val="0"/>
              </a:spcAft>
              <a:buClr>
                <a:srgbClr val="FFFFFF"/>
              </a:buClr>
              <a:buSzPts val="1000"/>
              <a:buFont typeface="Lato"/>
              <a:buNone/>
              <a:defRPr b="0" i="0" sz="1000" u="none">
                <a:solidFill>
                  <a:srgbClr val="FFFFFF"/>
                </a:solidFill>
                <a:latin typeface="Lato"/>
                <a:ea typeface="Lato"/>
                <a:cs typeface="Lato"/>
                <a:sym typeface="Lato"/>
              </a:defRPr>
            </a:lvl8pPr>
            <a:lvl9pPr indent="0" lvl="8" marL="0" marR="0" rtl="0" algn="r">
              <a:lnSpc>
                <a:spcPct val="100000"/>
              </a:lnSpc>
              <a:spcBef>
                <a:spcPts val="0"/>
              </a:spcBef>
              <a:spcAft>
                <a:spcPts val="0"/>
              </a:spcAft>
              <a:buClr>
                <a:srgbClr val="FFFFFF"/>
              </a:buClr>
              <a:buSzPts val="1000"/>
              <a:buFont typeface="Lato"/>
              <a:buNone/>
              <a:defRPr b="0" i="0" sz="1000" u="none">
                <a:solidFill>
                  <a:srgbClr val="FFFFFF"/>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sz="14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50"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6" name="Shape 36"/>
        <p:cNvGrpSpPr/>
        <p:nvPr/>
      </p:nvGrpSpPr>
      <p:grpSpPr>
        <a:xfrm>
          <a:off x="0" y="0"/>
          <a:ext cx="0" cy="0"/>
          <a:chOff x="0" y="0"/>
          <a:chExt cx="0" cy="0"/>
        </a:xfrm>
      </p:grpSpPr>
      <p:grpSp>
        <p:nvGrpSpPr>
          <p:cNvPr id="37" name="Google Shape;37;p7"/>
          <p:cNvGrpSpPr/>
          <p:nvPr/>
        </p:nvGrpSpPr>
        <p:grpSpPr>
          <a:xfrm>
            <a:off x="4406900" y="0"/>
            <a:ext cx="4737100" cy="5143499"/>
            <a:chOff x="4406399" y="0"/>
            <a:chExt cx="4737601" cy="5143065"/>
          </a:xfrm>
        </p:grpSpPr>
        <p:sp>
          <p:nvSpPr>
            <p:cNvPr id="38" name="Google Shape;38;p7"/>
            <p:cNvSpPr/>
            <p:nvPr/>
          </p:nvSpPr>
          <p:spPr>
            <a:xfrm rot="5400000">
              <a:off x="4408437" y="-2037"/>
              <a:ext cx="4733525" cy="4737600"/>
            </a:xfrm>
            <a:custGeom>
              <a:rect b="b" l="l" r="r" t="t"/>
              <a:pathLst>
                <a:path extrusionOk="0" h="4737600" w="4733525">
                  <a:moveTo>
                    <a:pt x="0" y="2343643"/>
                  </a:moveTo>
                  <a:lnTo>
                    <a:pt x="2341627" y="0"/>
                  </a:lnTo>
                  <a:lnTo>
                    <a:pt x="4733525" y="0"/>
                  </a:lnTo>
                  <a:lnTo>
                    <a:pt x="0" y="4737600"/>
                  </a:lnTo>
                  <a:lnTo>
                    <a:pt x="0" y="2343643"/>
                  </a:lnTo>
                  <a:close/>
                </a:path>
              </a:pathLst>
            </a:custGeom>
            <a:solidFill>
              <a:schemeClr val="lt1">
                <a:alpha val="313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a:solidFill>
                  <a:srgbClr val="000000"/>
                </a:solidFill>
                <a:latin typeface="Arial"/>
                <a:ea typeface="Arial"/>
                <a:cs typeface="Arial"/>
                <a:sym typeface="Arial"/>
              </a:endParaRPr>
            </a:p>
          </p:txBody>
        </p:sp>
        <p:sp>
          <p:nvSpPr>
            <p:cNvPr id="39" name="Google Shape;39;p7"/>
            <p:cNvSpPr/>
            <p:nvPr/>
          </p:nvSpPr>
          <p:spPr>
            <a:xfrm rot="5400000">
              <a:off x="4840242" y="5942"/>
              <a:ext cx="4298586" cy="4286702"/>
            </a:xfrm>
            <a:custGeom>
              <a:rect b="b" l="l" r="r" t="t"/>
              <a:pathLst>
                <a:path extrusionOk="0" h="4286702" w="4298586">
                  <a:moveTo>
                    <a:pt x="0" y="0"/>
                  </a:moveTo>
                  <a:lnTo>
                    <a:pt x="0" y="0"/>
                  </a:lnTo>
                  <a:lnTo>
                    <a:pt x="4298586" y="0"/>
                  </a:lnTo>
                  <a:lnTo>
                    <a:pt x="0" y="4286702"/>
                  </a:lnTo>
                  <a:lnTo>
                    <a:pt x="0" y="0"/>
                  </a:lnTo>
                  <a:close/>
                </a:path>
              </a:pathLst>
            </a:custGeom>
            <a:solidFill>
              <a:schemeClr val="lt1">
                <a:alpha val="313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a:solidFill>
                  <a:srgbClr val="000000"/>
                </a:solidFill>
                <a:latin typeface="Arial"/>
                <a:ea typeface="Arial"/>
                <a:cs typeface="Arial"/>
                <a:sym typeface="Arial"/>
              </a:endParaRPr>
            </a:p>
          </p:txBody>
        </p:sp>
        <p:sp>
          <p:nvSpPr>
            <p:cNvPr id="40" name="Google Shape;40;p7"/>
            <p:cNvSpPr/>
            <p:nvPr/>
          </p:nvSpPr>
          <p:spPr>
            <a:xfrm rot="-5400000">
              <a:off x="5618662" y="1235687"/>
              <a:ext cx="807969" cy="809710"/>
            </a:xfrm>
            <a:custGeom>
              <a:rect b="b" l="l" r="r" t="t"/>
              <a:pathLst>
                <a:path extrusionOk="0" h="809710" w="807969">
                  <a:moveTo>
                    <a:pt x="0" y="404855"/>
                  </a:moveTo>
                  <a:lnTo>
                    <a:pt x="403985" y="0"/>
                  </a:lnTo>
                  <a:lnTo>
                    <a:pt x="807969" y="0"/>
                  </a:lnTo>
                  <a:lnTo>
                    <a:pt x="0" y="809710"/>
                  </a:lnTo>
                  <a:lnTo>
                    <a:pt x="0" y="404855"/>
                  </a:lnTo>
                  <a:close/>
                </a:path>
              </a:pathLst>
            </a:cu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a:solidFill>
                  <a:srgbClr val="000000"/>
                </a:solidFill>
                <a:latin typeface="Arial"/>
                <a:ea typeface="Arial"/>
                <a:cs typeface="Arial"/>
                <a:sym typeface="Arial"/>
              </a:endParaRPr>
            </a:p>
          </p:txBody>
        </p:sp>
        <p:sp>
          <p:nvSpPr>
            <p:cNvPr id="41" name="Google Shape;41;p7"/>
            <p:cNvSpPr/>
            <p:nvPr/>
          </p:nvSpPr>
          <p:spPr>
            <a:xfrm flipH="1">
              <a:off x="5849590" y="1444503"/>
              <a:ext cx="809710" cy="807970"/>
            </a:xfrm>
            <a:custGeom>
              <a:rect b="b" l="l" r="r" t="t"/>
              <a:pathLst>
                <a:path extrusionOk="0" h="807970" w="809710">
                  <a:moveTo>
                    <a:pt x="0" y="403985"/>
                  </a:moveTo>
                  <a:lnTo>
                    <a:pt x="404855" y="0"/>
                  </a:lnTo>
                  <a:lnTo>
                    <a:pt x="809710" y="0"/>
                  </a:lnTo>
                  <a:lnTo>
                    <a:pt x="0" y="807970"/>
                  </a:lnTo>
                  <a:lnTo>
                    <a:pt x="0" y="403985"/>
                  </a:lnTo>
                  <a:close/>
                </a:path>
              </a:pathLst>
            </a:cu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a:solidFill>
                  <a:srgbClr val="000000"/>
                </a:solidFill>
                <a:latin typeface="Arial"/>
                <a:ea typeface="Arial"/>
                <a:cs typeface="Arial"/>
                <a:sym typeface="Arial"/>
              </a:endParaRPr>
            </a:p>
          </p:txBody>
        </p:sp>
        <p:sp>
          <p:nvSpPr>
            <p:cNvPr id="42" name="Google Shape;42;p7"/>
            <p:cNvSpPr/>
            <p:nvPr/>
          </p:nvSpPr>
          <p:spPr>
            <a:xfrm rot="-5400000">
              <a:off x="5987793" y="2469864"/>
              <a:ext cx="807970" cy="808123"/>
            </a:xfrm>
            <a:custGeom>
              <a:rect b="b" l="l" r="r" t="t"/>
              <a:pathLst>
                <a:path extrusionOk="0" h="808123" w="807970">
                  <a:moveTo>
                    <a:pt x="0" y="404062"/>
                  </a:moveTo>
                  <a:lnTo>
                    <a:pt x="403985" y="0"/>
                  </a:lnTo>
                  <a:lnTo>
                    <a:pt x="807970" y="0"/>
                  </a:lnTo>
                  <a:lnTo>
                    <a:pt x="0" y="808123"/>
                  </a:lnTo>
                  <a:lnTo>
                    <a:pt x="0" y="404062"/>
                  </a:lnTo>
                  <a:close/>
                </a:path>
              </a:pathLst>
            </a:cu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a:solidFill>
                  <a:srgbClr val="000000"/>
                </a:solidFill>
                <a:latin typeface="Arial"/>
                <a:ea typeface="Arial"/>
                <a:cs typeface="Arial"/>
                <a:sym typeface="Arial"/>
              </a:endParaRPr>
            </a:p>
          </p:txBody>
        </p:sp>
        <p:sp>
          <p:nvSpPr>
            <p:cNvPr id="43" name="Google Shape;43;p7"/>
            <p:cNvSpPr/>
            <p:nvPr/>
          </p:nvSpPr>
          <p:spPr>
            <a:xfrm flipH="1">
              <a:off x="6222692" y="2676299"/>
              <a:ext cx="808123" cy="809557"/>
            </a:xfrm>
            <a:custGeom>
              <a:rect b="b" l="l" r="r" t="t"/>
              <a:pathLst>
                <a:path extrusionOk="0" h="809557" w="808123">
                  <a:moveTo>
                    <a:pt x="0" y="404779"/>
                  </a:moveTo>
                  <a:lnTo>
                    <a:pt x="404062" y="0"/>
                  </a:lnTo>
                  <a:lnTo>
                    <a:pt x="808123" y="0"/>
                  </a:lnTo>
                  <a:lnTo>
                    <a:pt x="0" y="809557"/>
                  </a:lnTo>
                  <a:lnTo>
                    <a:pt x="0" y="404779"/>
                  </a:lnTo>
                  <a:close/>
                </a:path>
              </a:pathLst>
            </a:cu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a:solidFill>
                  <a:srgbClr val="000000"/>
                </a:solidFill>
                <a:latin typeface="Arial"/>
                <a:ea typeface="Arial"/>
                <a:cs typeface="Arial"/>
                <a:sym typeface="Arial"/>
              </a:endParaRPr>
            </a:p>
          </p:txBody>
        </p:sp>
        <p:sp>
          <p:nvSpPr>
            <p:cNvPr id="44" name="Google Shape;44;p7"/>
            <p:cNvSpPr/>
            <p:nvPr/>
          </p:nvSpPr>
          <p:spPr>
            <a:xfrm rot="-5400000">
              <a:off x="6675254" y="1861903"/>
              <a:ext cx="809557" cy="809710"/>
            </a:xfrm>
            <a:custGeom>
              <a:rect b="b" l="l" r="r" t="t"/>
              <a:pathLst>
                <a:path extrusionOk="0" h="809710" w="809557">
                  <a:moveTo>
                    <a:pt x="0" y="404855"/>
                  </a:moveTo>
                  <a:lnTo>
                    <a:pt x="404779" y="0"/>
                  </a:lnTo>
                  <a:lnTo>
                    <a:pt x="809557" y="0"/>
                  </a:lnTo>
                  <a:lnTo>
                    <a:pt x="0" y="809710"/>
                  </a:lnTo>
                  <a:lnTo>
                    <a:pt x="0" y="404855"/>
                  </a:lnTo>
                  <a:close/>
                </a:path>
              </a:pathLst>
            </a:cu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a:solidFill>
                  <a:srgbClr val="000000"/>
                </a:solidFill>
                <a:latin typeface="Arial"/>
                <a:ea typeface="Arial"/>
                <a:cs typeface="Arial"/>
                <a:sym typeface="Arial"/>
              </a:endParaRPr>
            </a:p>
          </p:txBody>
        </p:sp>
        <p:sp>
          <p:nvSpPr>
            <p:cNvPr id="45" name="Google Shape;45;p7"/>
            <p:cNvSpPr/>
            <p:nvPr/>
          </p:nvSpPr>
          <p:spPr>
            <a:xfrm flipH="1">
              <a:off x="6908564" y="2069925"/>
              <a:ext cx="808123" cy="807970"/>
            </a:xfrm>
            <a:custGeom>
              <a:rect b="b" l="l" r="r" t="t"/>
              <a:pathLst>
                <a:path extrusionOk="0" h="807970" w="808123">
                  <a:moveTo>
                    <a:pt x="0" y="403985"/>
                  </a:moveTo>
                  <a:lnTo>
                    <a:pt x="404062" y="0"/>
                  </a:lnTo>
                  <a:lnTo>
                    <a:pt x="808123" y="0"/>
                  </a:lnTo>
                  <a:lnTo>
                    <a:pt x="0" y="807970"/>
                  </a:lnTo>
                  <a:lnTo>
                    <a:pt x="0" y="403985"/>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a:solidFill>
                  <a:srgbClr val="000000"/>
                </a:solidFill>
                <a:latin typeface="Arial"/>
                <a:ea typeface="Arial"/>
                <a:cs typeface="Arial"/>
                <a:sym typeface="Arial"/>
              </a:endParaRPr>
            </a:p>
          </p:txBody>
        </p:sp>
        <p:sp>
          <p:nvSpPr>
            <p:cNvPr id="46" name="Google Shape;46;p7"/>
            <p:cNvSpPr/>
            <p:nvPr/>
          </p:nvSpPr>
          <p:spPr>
            <a:xfrm rot="-5400000">
              <a:off x="6861805" y="2477007"/>
              <a:ext cx="807969" cy="809710"/>
            </a:xfrm>
            <a:custGeom>
              <a:rect b="b" l="l" r="r" t="t"/>
              <a:pathLst>
                <a:path extrusionOk="0" h="809710" w="807969">
                  <a:moveTo>
                    <a:pt x="0" y="404855"/>
                  </a:moveTo>
                  <a:lnTo>
                    <a:pt x="403985" y="0"/>
                  </a:lnTo>
                  <a:lnTo>
                    <a:pt x="807969" y="0"/>
                  </a:lnTo>
                  <a:lnTo>
                    <a:pt x="0" y="809710"/>
                  </a:lnTo>
                  <a:lnTo>
                    <a:pt x="0" y="404855"/>
                  </a:lnTo>
                  <a:close/>
                </a:path>
              </a:pathLst>
            </a:cu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a:solidFill>
                  <a:srgbClr val="000000"/>
                </a:solidFill>
                <a:latin typeface="Arial"/>
                <a:ea typeface="Arial"/>
                <a:cs typeface="Arial"/>
                <a:sym typeface="Arial"/>
              </a:endParaRPr>
            </a:p>
          </p:txBody>
        </p:sp>
        <p:sp>
          <p:nvSpPr>
            <p:cNvPr id="47" name="Google Shape;47;p7"/>
            <p:cNvSpPr/>
            <p:nvPr/>
          </p:nvSpPr>
          <p:spPr>
            <a:xfrm flipH="1">
              <a:off x="7965951" y="2692172"/>
              <a:ext cx="808123" cy="809557"/>
            </a:xfrm>
            <a:custGeom>
              <a:rect b="b" l="l" r="r" t="t"/>
              <a:pathLst>
                <a:path extrusionOk="0" h="809557" w="808123">
                  <a:moveTo>
                    <a:pt x="0" y="404779"/>
                  </a:moveTo>
                  <a:lnTo>
                    <a:pt x="404062" y="0"/>
                  </a:lnTo>
                  <a:lnTo>
                    <a:pt x="808123" y="0"/>
                  </a:lnTo>
                  <a:lnTo>
                    <a:pt x="0" y="809557"/>
                  </a:lnTo>
                  <a:lnTo>
                    <a:pt x="0" y="404779"/>
                  </a:lnTo>
                  <a:close/>
                </a:path>
              </a:pathLst>
            </a:cu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a:solidFill>
                  <a:srgbClr val="000000"/>
                </a:solidFill>
                <a:latin typeface="Arial"/>
                <a:ea typeface="Arial"/>
                <a:cs typeface="Arial"/>
                <a:sym typeface="Arial"/>
              </a:endParaRPr>
            </a:p>
          </p:txBody>
        </p:sp>
        <p:sp>
          <p:nvSpPr>
            <p:cNvPr id="48" name="Google Shape;48;p7"/>
            <p:cNvSpPr/>
            <p:nvPr/>
          </p:nvSpPr>
          <p:spPr>
            <a:xfrm flipH="1">
              <a:off x="8145358" y="3308070"/>
              <a:ext cx="808122" cy="809557"/>
            </a:xfrm>
            <a:custGeom>
              <a:rect b="b" l="l" r="r" t="t"/>
              <a:pathLst>
                <a:path extrusionOk="0" h="809557" w="808122">
                  <a:moveTo>
                    <a:pt x="0" y="404779"/>
                  </a:moveTo>
                  <a:lnTo>
                    <a:pt x="404061" y="0"/>
                  </a:lnTo>
                  <a:lnTo>
                    <a:pt x="808122" y="0"/>
                  </a:lnTo>
                  <a:lnTo>
                    <a:pt x="0" y="809557"/>
                  </a:lnTo>
                  <a:lnTo>
                    <a:pt x="0" y="404779"/>
                  </a:lnTo>
                  <a:close/>
                </a:path>
              </a:pathLst>
            </a:cu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a:solidFill>
                  <a:srgbClr val="000000"/>
                </a:solidFill>
                <a:latin typeface="Arial"/>
                <a:ea typeface="Arial"/>
                <a:cs typeface="Arial"/>
                <a:sym typeface="Arial"/>
              </a:endParaRPr>
            </a:p>
          </p:txBody>
        </p:sp>
        <p:sp>
          <p:nvSpPr>
            <p:cNvPr id="49" name="Google Shape;49;p7"/>
            <p:cNvSpPr/>
            <p:nvPr/>
          </p:nvSpPr>
          <p:spPr>
            <a:xfrm rot="-5400000">
              <a:off x="7048355" y="3095286"/>
              <a:ext cx="807970" cy="808123"/>
            </a:xfrm>
            <a:custGeom>
              <a:rect b="b" l="l" r="r" t="t"/>
              <a:pathLst>
                <a:path extrusionOk="0" h="808123" w="807970">
                  <a:moveTo>
                    <a:pt x="0" y="404062"/>
                  </a:moveTo>
                  <a:lnTo>
                    <a:pt x="403985" y="0"/>
                  </a:lnTo>
                  <a:lnTo>
                    <a:pt x="807970" y="0"/>
                  </a:lnTo>
                  <a:lnTo>
                    <a:pt x="0" y="808123"/>
                  </a:lnTo>
                  <a:lnTo>
                    <a:pt x="0" y="404062"/>
                  </a:lnTo>
                  <a:close/>
                </a:path>
              </a:pathLst>
            </a:cu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a:solidFill>
                  <a:srgbClr val="000000"/>
                </a:solidFill>
                <a:latin typeface="Arial"/>
                <a:ea typeface="Arial"/>
                <a:cs typeface="Arial"/>
                <a:sym typeface="Arial"/>
              </a:endParaRPr>
            </a:p>
          </p:txBody>
        </p:sp>
        <p:sp>
          <p:nvSpPr>
            <p:cNvPr id="50" name="Google Shape;50;p7"/>
            <p:cNvSpPr/>
            <p:nvPr/>
          </p:nvSpPr>
          <p:spPr>
            <a:xfrm flipH="1">
              <a:off x="7276903" y="3301721"/>
              <a:ext cx="808123" cy="809557"/>
            </a:xfrm>
            <a:custGeom>
              <a:rect b="b" l="l" r="r" t="t"/>
              <a:pathLst>
                <a:path extrusionOk="0" h="809557" w="808123">
                  <a:moveTo>
                    <a:pt x="0" y="404779"/>
                  </a:moveTo>
                  <a:lnTo>
                    <a:pt x="404062" y="0"/>
                  </a:lnTo>
                  <a:lnTo>
                    <a:pt x="808123" y="0"/>
                  </a:lnTo>
                  <a:lnTo>
                    <a:pt x="0" y="809557"/>
                  </a:lnTo>
                  <a:lnTo>
                    <a:pt x="0" y="404779"/>
                  </a:lnTo>
                  <a:close/>
                </a:path>
              </a:pathLst>
            </a:cu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a:solidFill>
                  <a:srgbClr val="000000"/>
                </a:solidFill>
                <a:latin typeface="Arial"/>
                <a:ea typeface="Arial"/>
                <a:cs typeface="Arial"/>
                <a:sym typeface="Arial"/>
              </a:endParaRPr>
            </a:p>
          </p:txBody>
        </p:sp>
        <p:sp>
          <p:nvSpPr>
            <p:cNvPr id="51" name="Google Shape;51;p7"/>
            <p:cNvSpPr/>
            <p:nvPr/>
          </p:nvSpPr>
          <p:spPr>
            <a:xfrm rot="-5400000">
              <a:off x="7227763" y="3711184"/>
              <a:ext cx="807970" cy="808122"/>
            </a:xfrm>
            <a:custGeom>
              <a:rect b="b" l="l" r="r" t="t"/>
              <a:pathLst>
                <a:path extrusionOk="0" h="808122" w="807970">
                  <a:moveTo>
                    <a:pt x="0" y="404061"/>
                  </a:moveTo>
                  <a:lnTo>
                    <a:pt x="403985" y="0"/>
                  </a:lnTo>
                  <a:lnTo>
                    <a:pt x="807970" y="0"/>
                  </a:lnTo>
                  <a:lnTo>
                    <a:pt x="0" y="808122"/>
                  </a:lnTo>
                  <a:lnTo>
                    <a:pt x="0" y="40406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a:solidFill>
                  <a:srgbClr val="000000"/>
                </a:solidFill>
                <a:latin typeface="Arial"/>
                <a:ea typeface="Arial"/>
                <a:cs typeface="Arial"/>
                <a:sym typeface="Arial"/>
              </a:endParaRPr>
            </a:p>
          </p:txBody>
        </p:sp>
        <p:sp>
          <p:nvSpPr>
            <p:cNvPr id="52" name="Google Shape;52;p7"/>
            <p:cNvSpPr/>
            <p:nvPr/>
          </p:nvSpPr>
          <p:spPr>
            <a:xfrm flipH="1">
              <a:off x="7462661" y="3917619"/>
              <a:ext cx="808122" cy="809557"/>
            </a:xfrm>
            <a:custGeom>
              <a:rect b="b" l="l" r="r" t="t"/>
              <a:pathLst>
                <a:path extrusionOk="0" h="809557" w="808122">
                  <a:moveTo>
                    <a:pt x="0" y="404779"/>
                  </a:moveTo>
                  <a:lnTo>
                    <a:pt x="404061" y="0"/>
                  </a:lnTo>
                  <a:lnTo>
                    <a:pt x="808122" y="0"/>
                  </a:lnTo>
                  <a:lnTo>
                    <a:pt x="0" y="809557"/>
                  </a:lnTo>
                  <a:lnTo>
                    <a:pt x="0" y="404779"/>
                  </a:lnTo>
                  <a:close/>
                </a:path>
              </a:pathLst>
            </a:cu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a:solidFill>
                  <a:srgbClr val="000000"/>
                </a:solidFill>
                <a:latin typeface="Arial"/>
                <a:ea typeface="Arial"/>
                <a:cs typeface="Arial"/>
                <a:sym typeface="Arial"/>
              </a:endParaRPr>
            </a:p>
          </p:txBody>
        </p:sp>
        <p:sp>
          <p:nvSpPr>
            <p:cNvPr id="53" name="Google Shape;53;p7"/>
            <p:cNvSpPr/>
            <p:nvPr/>
          </p:nvSpPr>
          <p:spPr>
            <a:xfrm rot="-5400000">
              <a:off x="8102567" y="3719122"/>
              <a:ext cx="807969" cy="808123"/>
            </a:xfrm>
            <a:custGeom>
              <a:rect b="b" l="l" r="r" t="t"/>
              <a:pathLst>
                <a:path extrusionOk="0" h="808123" w="807969">
                  <a:moveTo>
                    <a:pt x="0" y="404062"/>
                  </a:moveTo>
                  <a:lnTo>
                    <a:pt x="403985" y="0"/>
                  </a:lnTo>
                  <a:lnTo>
                    <a:pt x="807969" y="0"/>
                  </a:lnTo>
                  <a:lnTo>
                    <a:pt x="0" y="808123"/>
                  </a:lnTo>
                  <a:lnTo>
                    <a:pt x="0" y="404062"/>
                  </a:lnTo>
                  <a:close/>
                </a:path>
              </a:pathLst>
            </a:cu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a:solidFill>
                  <a:srgbClr val="000000"/>
                </a:solidFill>
                <a:latin typeface="Arial"/>
                <a:ea typeface="Arial"/>
                <a:cs typeface="Arial"/>
                <a:sym typeface="Arial"/>
              </a:endParaRPr>
            </a:p>
          </p:txBody>
        </p:sp>
        <p:sp>
          <p:nvSpPr>
            <p:cNvPr id="54" name="Google Shape;54;p7"/>
            <p:cNvSpPr/>
            <p:nvPr/>
          </p:nvSpPr>
          <p:spPr>
            <a:xfrm flipH="1">
              <a:off x="8334290" y="3925556"/>
              <a:ext cx="809710" cy="809557"/>
            </a:xfrm>
            <a:custGeom>
              <a:rect b="b" l="l" r="r" t="t"/>
              <a:pathLst>
                <a:path extrusionOk="0" h="809557" w="809710">
                  <a:moveTo>
                    <a:pt x="0" y="404779"/>
                  </a:moveTo>
                  <a:lnTo>
                    <a:pt x="404855" y="0"/>
                  </a:lnTo>
                  <a:lnTo>
                    <a:pt x="809710" y="0"/>
                  </a:lnTo>
                  <a:lnTo>
                    <a:pt x="0" y="809557"/>
                  </a:lnTo>
                  <a:lnTo>
                    <a:pt x="0" y="404779"/>
                  </a:lnTo>
                  <a:close/>
                </a:path>
              </a:pathLst>
            </a:cu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a:solidFill>
                  <a:srgbClr val="000000"/>
                </a:solidFill>
                <a:latin typeface="Arial"/>
                <a:ea typeface="Arial"/>
                <a:cs typeface="Arial"/>
                <a:sym typeface="Arial"/>
              </a:endParaRPr>
            </a:p>
          </p:txBody>
        </p:sp>
        <p:sp>
          <p:nvSpPr>
            <p:cNvPr id="55" name="Google Shape;55;p7"/>
            <p:cNvSpPr/>
            <p:nvPr/>
          </p:nvSpPr>
          <p:spPr>
            <a:xfrm rot="-5400000">
              <a:off x="8287531" y="4334225"/>
              <a:ext cx="809557" cy="808122"/>
            </a:xfrm>
            <a:custGeom>
              <a:rect b="b" l="l" r="r" t="t"/>
              <a:pathLst>
                <a:path extrusionOk="0" h="808122" w="809557">
                  <a:moveTo>
                    <a:pt x="0" y="404061"/>
                  </a:moveTo>
                  <a:lnTo>
                    <a:pt x="404779" y="0"/>
                  </a:lnTo>
                  <a:lnTo>
                    <a:pt x="809557" y="0"/>
                  </a:lnTo>
                  <a:lnTo>
                    <a:pt x="0" y="808122"/>
                  </a:lnTo>
                  <a:lnTo>
                    <a:pt x="0" y="404061"/>
                  </a:lnTo>
                  <a:close/>
                </a:path>
              </a:pathLst>
            </a:cu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a:solidFill>
                  <a:srgbClr val="000000"/>
                </a:solidFill>
                <a:latin typeface="Arial"/>
                <a:ea typeface="Arial"/>
                <a:cs typeface="Arial"/>
                <a:sym typeface="Arial"/>
              </a:endParaRPr>
            </a:p>
          </p:txBody>
        </p:sp>
      </p:grpSp>
      <p:sp>
        <p:nvSpPr>
          <p:cNvPr id="56" name="Google Shape;56;p7"/>
          <p:cNvSpPr txBox="1"/>
          <p:nvPr>
            <p:ph type="title"/>
          </p:nvPr>
        </p:nvSpPr>
        <p:spPr>
          <a:xfrm>
            <a:off x="311150" y="444500"/>
            <a:ext cx="8521700" cy="573087"/>
          </a:xfrm>
          <a:prstGeom prst="rect">
            <a:avLst/>
          </a:prstGeom>
          <a:noFill/>
          <a:ln>
            <a:noFill/>
          </a:ln>
        </p:spPr>
        <p:txBody>
          <a:bodyPr anchorCtr="0" anchor="t" bIns="91425" lIns="91425" spcFirstLastPara="1" rIns="91425" wrap="square" tIns="91425">
            <a:noAutofit/>
          </a:bodyPr>
          <a:lstStyle>
            <a:lvl1pPr lvl="0" marR="0" rtl="0" algn="l">
              <a:spcBef>
                <a:spcPts val="0"/>
              </a:spcBef>
              <a:spcAft>
                <a:spcPts val="0"/>
              </a:spcAft>
              <a:buSzPts val="1400"/>
              <a:buNone/>
              <a:defRPr b="0" i="0" sz="1400" u="none" cap="none" strike="noStrike">
                <a:solidFill>
                  <a:srgbClr val="000000"/>
                </a:solidFill>
                <a:latin typeface="Arial"/>
                <a:ea typeface="Arial"/>
                <a:cs typeface="Arial"/>
                <a:sym typeface="Arial"/>
              </a:defRPr>
            </a:lvl1pPr>
            <a:lvl2pPr lvl="1" marR="0" rtl="0" algn="l">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57" name="Google Shape;57;p7"/>
          <p:cNvSpPr txBox="1"/>
          <p:nvPr>
            <p:ph idx="1" type="body"/>
          </p:nvPr>
        </p:nvSpPr>
        <p:spPr>
          <a:xfrm>
            <a:off x="311150" y="1152525"/>
            <a:ext cx="8521700" cy="3416300"/>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0"/>
              </a:spcBef>
              <a:spcAft>
                <a:spcPts val="0"/>
              </a:spcAft>
              <a:buSzPts val="1400"/>
              <a:buNone/>
              <a:defRPr b="0" i="0" sz="1400" u="none" cap="none" strike="noStrike">
                <a:solidFill>
                  <a:srgbClr val="000000"/>
                </a:solidFill>
                <a:latin typeface="Arial"/>
                <a:ea typeface="Arial"/>
                <a:cs typeface="Arial"/>
                <a:sym typeface="Arial"/>
              </a:defRPr>
            </a:lvl1pPr>
            <a:lvl2pPr indent="-228600" lvl="1" marL="914400" marR="0" rtl="0" algn="l">
              <a:spcBef>
                <a:spcPts val="0"/>
              </a:spcBef>
              <a:spcAft>
                <a:spcPts val="0"/>
              </a:spcAft>
              <a:buSzPts val="1400"/>
              <a:buNone/>
              <a:defRPr b="0" i="0" sz="1400" u="none" cap="none" strike="noStrike">
                <a:solidFill>
                  <a:srgbClr val="000000"/>
                </a:solidFill>
                <a:latin typeface="Arial"/>
                <a:ea typeface="Arial"/>
                <a:cs typeface="Arial"/>
                <a:sym typeface="Arial"/>
              </a:defRPr>
            </a:lvl2pPr>
            <a:lvl3pPr indent="-228600" lvl="2" marL="1371600" marR="0" rtl="0" algn="l">
              <a:spcBef>
                <a:spcPts val="0"/>
              </a:spcBef>
              <a:spcAft>
                <a:spcPts val="0"/>
              </a:spcAft>
              <a:buSzPts val="1400"/>
              <a:buNone/>
              <a:defRPr b="0" i="0" sz="1400" u="none" cap="none" strike="noStrike">
                <a:solidFill>
                  <a:srgbClr val="000000"/>
                </a:solidFill>
                <a:latin typeface="Arial"/>
                <a:ea typeface="Arial"/>
                <a:cs typeface="Arial"/>
                <a:sym typeface="Arial"/>
              </a:defRPr>
            </a:lvl3pPr>
            <a:lvl4pPr indent="-228600" lvl="3" marL="1828800" marR="0" rtl="0" algn="l">
              <a:spcBef>
                <a:spcPts val="0"/>
              </a:spcBef>
              <a:spcAft>
                <a:spcPts val="0"/>
              </a:spcAft>
              <a:buSzPts val="1400"/>
              <a:buNone/>
              <a:defRPr b="0" i="0" sz="1400" u="none" cap="none" strike="noStrike">
                <a:solidFill>
                  <a:srgbClr val="000000"/>
                </a:solidFill>
                <a:latin typeface="Arial"/>
                <a:ea typeface="Arial"/>
                <a:cs typeface="Arial"/>
                <a:sym typeface="Arial"/>
              </a:defRPr>
            </a:lvl4pPr>
            <a:lvl5pPr indent="-228600" lvl="4" marL="2286000" marR="0" rtl="0" algn="l">
              <a:spcBef>
                <a:spcPts val="0"/>
              </a:spcBef>
              <a:spcAft>
                <a:spcPts val="0"/>
              </a:spcAft>
              <a:buSzPts val="1400"/>
              <a:buNone/>
              <a:defRPr b="0" i="0" sz="14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58" name="Google Shape;58;p7"/>
          <p:cNvSpPr txBox="1"/>
          <p:nvPr>
            <p:ph idx="12" type="sldNum"/>
          </p:nvPr>
        </p:nvSpPr>
        <p:spPr>
          <a:xfrm>
            <a:off x="8472487" y="4662487"/>
            <a:ext cx="549275" cy="3937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FFFFFF"/>
              </a:buClr>
              <a:buSzPts val="1000"/>
              <a:buFont typeface="Lato"/>
              <a:buNone/>
              <a:defRPr b="0" i="0" sz="1000" u="none">
                <a:solidFill>
                  <a:srgbClr val="FFFFFF"/>
                </a:solidFill>
                <a:latin typeface="Lato"/>
                <a:ea typeface="Lato"/>
                <a:cs typeface="Lato"/>
                <a:sym typeface="Lato"/>
              </a:defRPr>
            </a:lvl1pPr>
            <a:lvl2pPr indent="0" lvl="1" marL="0" marR="0" rtl="0" algn="r">
              <a:lnSpc>
                <a:spcPct val="100000"/>
              </a:lnSpc>
              <a:spcBef>
                <a:spcPts val="0"/>
              </a:spcBef>
              <a:spcAft>
                <a:spcPts val="0"/>
              </a:spcAft>
              <a:buClr>
                <a:srgbClr val="FFFFFF"/>
              </a:buClr>
              <a:buSzPts val="1000"/>
              <a:buFont typeface="Lato"/>
              <a:buNone/>
              <a:defRPr b="0" i="0" sz="1000" u="none">
                <a:solidFill>
                  <a:srgbClr val="FFFFFF"/>
                </a:solidFill>
                <a:latin typeface="Lato"/>
                <a:ea typeface="Lato"/>
                <a:cs typeface="Lato"/>
                <a:sym typeface="Lato"/>
              </a:defRPr>
            </a:lvl2pPr>
            <a:lvl3pPr indent="0" lvl="2" marL="0" marR="0" rtl="0" algn="r">
              <a:lnSpc>
                <a:spcPct val="100000"/>
              </a:lnSpc>
              <a:spcBef>
                <a:spcPts val="0"/>
              </a:spcBef>
              <a:spcAft>
                <a:spcPts val="0"/>
              </a:spcAft>
              <a:buClr>
                <a:srgbClr val="FFFFFF"/>
              </a:buClr>
              <a:buSzPts val="1000"/>
              <a:buFont typeface="Lato"/>
              <a:buNone/>
              <a:defRPr b="0" i="0" sz="1000" u="none">
                <a:solidFill>
                  <a:srgbClr val="FFFFFF"/>
                </a:solidFill>
                <a:latin typeface="Lato"/>
                <a:ea typeface="Lato"/>
                <a:cs typeface="Lato"/>
                <a:sym typeface="Lato"/>
              </a:defRPr>
            </a:lvl3pPr>
            <a:lvl4pPr indent="0" lvl="3" marL="0" marR="0" rtl="0" algn="r">
              <a:lnSpc>
                <a:spcPct val="100000"/>
              </a:lnSpc>
              <a:spcBef>
                <a:spcPts val="0"/>
              </a:spcBef>
              <a:spcAft>
                <a:spcPts val="0"/>
              </a:spcAft>
              <a:buClr>
                <a:srgbClr val="FFFFFF"/>
              </a:buClr>
              <a:buSzPts val="1000"/>
              <a:buFont typeface="Lato"/>
              <a:buNone/>
              <a:defRPr b="0" i="0" sz="1000" u="none">
                <a:solidFill>
                  <a:srgbClr val="FFFFFF"/>
                </a:solidFill>
                <a:latin typeface="Lato"/>
                <a:ea typeface="Lato"/>
                <a:cs typeface="Lato"/>
                <a:sym typeface="Lato"/>
              </a:defRPr>
            </a:lvl4pPr>
            <a:lvl5pPr indent="0" lvl="4" marL="0" marR="0" rtl="0" algn="r">
              <a:lnSpc>
                <a:spcPct val="100000"/>
              </a:lnSpc>
              <a:spcBef>
                <a:spcPts val="0"/>
              </a:spcBef>
              <a:spcAft>
                <a:spcPts val="0"/>
              </a:spcAft>
              <a:buClr>
                <a:srgbClr val="FFFFFF"/>
              </a:buClr>
              <a:buSzPts val="1000"/>
              <a:buFont typeface="Lato"/>
              <a:buNone/>
              <a:defRPr b="0" i="0" sz="1000" u="none">
                <a:solidFill>
                  <a:srgbClr val="FFFFFF"/>
                </a:solidFill>
                <a:latin typeface="Lato"/>
                <a:ea typeface="Lato"/>
                <a:cs typeface="Lato"/>
                <a:sym typeface="Lato"/>
              </a:defRPr>
            </a:lvl5pPr>
            <a:lvl6pPr indent="0" lvl="5" marL="0" marR="0" rtl="0" algn="r">
              <a:lnSpc>
                <a:spcPct val="100000"/>
              </a:lnSpc>
              <a:spcBef>
                <a:spcPts val="0"/>
              </a:spcBef>
              <a:spcAft>
                <a:spcPts val="0"/>
              </a:spcAft>
              <a:buClr>
                <a:srgbClr val="FFFFFF"/>
              </a:buClr>
              <a:buSzPts val="1000"/>
              <a:buFont typeface="Lato"/>
              <a:buNone/>
              <a:defRPr b="0" i="0" sz="1000" u="none">
                <a:solidFill>
                  <a:srgbClr val="FFFFFF"/>
                </a:solidFill>
                <a:latin typeface="Lato"/>
                <a:ea typeface="Lato"/>
                <a:cs typeface="Lato"/>
                <a:sym typeface="Lato"/>
              </a:defRPr>
            </a:lvl6pPr>
            <a:lvl7pPr indent="0" lvl="6" marL="0" marR="0" rtl="0" algn="r">
              <a:lnSpc>
                <a:spcPct val="100000"/>
              </a:lnSpc>
              <a:spcBef>
                <a:spcPts val="0"/>
              </a:spcBef>
              <a:spcAft>
                <a:spcPts val="0"/>
              </a:spcAft>
              <a:buClr>
                <a:srgbClr val="FFFFFF"/>
              </a:buClr>
              <a:buSzPts val="1000"/>
              <a:buFont typeface="Lato"/>
              <a:buNone/>
              <a:defRPr b="0" i="0" sz="1000" u="none">
                <a:solidFill>
                  <a:srgbClr val="FFFFFF"/>
                </a:solidFill>
                <a:latin typeface="Lato"/>
                <a:ea typeface="Lato"/>
                <a:cs typeface="Lato"/>
                <a:sym typeface="Lato"/>
              </a:defRPr>
            </a:lvl7pPr>
            <a:lvl8pPr indent="0" lvl="7" marL="0" marR="0" rtl="0" algn="r">
              <a:lnSpc>
                <a:spcPct val="100000"/>
              </a:lnSpc>
              <a:spcBef>
                <a:spcPts val="0"/>
              </a:spcBef>
              <a:spcAft>
                <a:spcPts val="0"/>
              </a:spcAft>
              <a:buClr>
                <a:srgbClr val="FFFFFF"/>
              </a:buClr>
              <a:buSzPts val="1000"/>
              <a:buFont typeface="Lato"/>
              <a:buNone/>
              <a:defRPr b="0" i="0" sz="1000" u="none">
                <a:solidFill>
                  <a:srgbClr val="FFFFFF"/>
                </a:solidFill>
                <a:latin typeface="Lato"/>
                <a:ea typeface="Lato"/>
                <a:cs typeface="Lato"/>
                <a:sym typeface="Lato"/>
              </a:defRPr>
            </a:lvl8pPr>
            <a:lvl9pPr indent="0" lvl="8" marL="0" marR="0" rtl="0" algn="r">
              <a:lnSpc>
                <a:spcPct val="100000"/>
              </a:lnSpc>
              <a:spcBef>
                <a:spcPts val="0"/>
              </a:spcBef>
              <a:spcAft>
                <a:spcPts val="0"/>
              </a:spcAft>
              <a:buClr>
                <a:srgbClr val="FFFFFF"/>
              </a:buClr>
              <a:buSzPts val="1000"/>
              <a:buFont typeface="Lato"/>
              <a:buNone/>
              <a:defRPr b="0" i="0" sz="1000" u="none">
                <a:solidFill>
                  <a:srgbClr val="FFFFFF"/>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sz="14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51"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62" name="Shape 62"/>
        <p:cNvGrpSpPr/>
        <p:nvPr/>
      </p:nvGrpSpPr>
      <p:grpSpPr>
        <a:xfrm>
          <a:off x="0" y="0"/>
          <a:ext cx="0" cy="0"/>
          <a:chOff x="0" y="0"/>
          <a:chExt cx="0" cy="0"/>
        </a:xfrm>
      </p:grpSpPr>
      <p:grpSp>
        <p:nvGrpSpPr>
          <p:cNvPr id="63" name="Google Shape;63;p9"/>
          <p:cNvGrpSpPr/>
          <p:nvPr/>
        </p:nvGrpSpPr>
        <p:grpSpPr>
          <a:xfrm>
            <a:off x="-1" y="381000"/>
            <a:ext cx="1038226" cy="1016000"/>
            <a:chOff x="-1" y="381001"/>
            <a:chExt cx="1037851" cy="1016288"/>
          </a:xfrm>
        </p:grpSpPr>
        <p:sp>
          <p:nvSpPr>
            <p:cNvPr id="64" name="Google Shape;64;p9"/>
            <p:cNvSpPr/>
            <p:nvPr/>
          </p:nvSpPr>
          <p:spPr>
            <a:xfrm rot="-5400000">
              <a:off x="533" y="380467"/>
              <a:ext cx="808266" cy="809333"/>
            </a:xfrm>
            <a:custGeom>
              <a:rect b="b" l="l" r="r" t="t"/>
              <a:pathLst>
                <a:path extrusionOk="0" h="809333" w="808266">
                  <a:moveTo>
                    <a:pt x="0" y="404667"/>
                  </a:moveTo>
                  <a:lnTo>
                    <a:pt x="404133" y="0"/>
                  </a:lnTo>
                  <a:lnTo>
                    <a:pt x="808266" y="0"/>
                  </a:lnTo>
                  <a:lnTo>
                    <a:pt x="0" y="809333"/>
                  </a:lnTo>
                  <a:lnTo>
                    <a:pt x="0" y="404667"/>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a:solidFill>
                  <a:srgbClr val="000000"/>
                </a:solidFill>
                <a:latin typeface="Arial"/>
                <a:ea typeface="Arial"/>
                <a:cs typeface="Arial"/>
                <a:sym typeface="Arial"/>
              </a:endParaRPr>
            </a:p>
          </p:txBody>
        </p:sp>
        <p:sp>
          <p:nvSpPr>
            <p:cNvPr id="65" name="Google Shape;65;p9"/>
            <p:cNvSpPr/>
            <p:nvPr/>
          </p:nvSpPr>
          <p:spPr>
            <a:xfrm flipH="1">
              <a:off x="228517" y="589023"/>
              <a:ext cx="809333" cy="808265"/>
            </a:xfrm>
            <a:custGeom>
              <a:rect b="b" l="l" r="r" t="t"/>
              <a:pathLst>
                <a:path extrusionOk="0" h="808265" w="809333">
                  <a:moveTo>
                    <a:pt x="0" y="404133"/>
                  </a:moveTo>
                  <a:lnTo>
                    <a:pt x="404667" y="0"/>
                  </a:lnTo>
                  <a:lnTo>
                    <a:pt x="809333" y="0"/>
                  </a:lnTo>
                  <a:lnTo>
                    <a:pt x="0" y="808265"/>
                  </a:lnTo>
                  <a:lnTo>
                    <a:pt x="0" y="404133"/>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a:solidFill>
                  <a:srgbClr val="000000"/>
                </a:solidFill>
                <a:latin typeface="Arial"/>
                <a:ea typeface="Arial"/>
                <a:cs typeface="Arial"/>
                <a:sym typeface="Arial"/>
              </a:endParaRPr>
            </a:p>
          </p:txBody>
        </p:sp>
      </p:grpSp>
      <p:sp>
        <p:nvSpPr>
          <p:cNvPr id="66" name="Google Shape;66;p9"/>
          <p:cNvSpPr txBox="1"/>
          <p:nvPr>
            <p:ph type="title"/>
          </p:nvPr>
        </p:nvSpPr>
        <p:spPr>
          <a:xfrm>
            <a:off x="311150" y="444500"/>
            <a:ext cx="8521700" cy="573087"/>
          </a:xfrm>
          <a:prstGeom prst="rect">
            <a:avLst/>
          </a:prstGeom>
          <a:noFill/>
          <a:ln>
            <a:noFill/>
          </a:ln>
        </p:spPr>
        <p:txBody>
          <a:bodyPr anchorCtr="0" anchor="t" bIns="91425" lIns="91425" spcFirstLastPara="1" rIns="91425" wrap="square" tIns="91425">
            <a:noAutofit/>
          </a:bodyPr>
          <a:lstStyle>
            <a:lvl1pPr lvl="0" marR="0" rtl="0" algn="l">
              <a:spcBef>
                <a:spcPts val="0"/>
              </a:spcBef>
              <a:spcAft>
                <a:spcPts val="0"/>
              </a:spcAft>
              <a:buSzPts val="1400"/>
              <a:buNone/>
              <a:defRPr b="0" i="0" sz="1400" u="none" cap="none" strike="noStrike">
                <a:solidFill>
                  <a:srgbClr val="000000"/>
                </a:solidFill>
                <a:latin typeface="Arial"/>
                <a:ea typeface="Arial"/>
                <a:cs typeface="Arial"/>
                <a:sym typeface="Arial"/>
              </a:defRPr>
            </a:lvl1pPr>
            <a:lvl2pPr lvl="1" marR="0" rtl="0" algn="l">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67" name="Google Shape;67;p9"/>
          <p:cNvSpPr txBox="1"/>
          <p:nvPr>
            <p:ph idx="1" type="body"/>
          </p:nvPr>
        </p:nvSpPr>
        <p:spPr>
          <a:xfrm>
            <a:off x="311150" y="1152525"/>
            <a:ext cx="8521700" cy="3416300"/>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0"/>
              </a:spcBef>
              <a:spcAft>
                <a:spcPts val="0"/>
              </a:spcAft>
              <a:buSzPts val="1400"/>
              <a:buNone/>
              <a:defRPr b="0" i="0" sz="1400" u="none" cap="none" strike="noStrike">
                <a:solidFill>
                  <a:srgbClr val="000000"/>
                </a:solidFill>
                <a:latin typeface="Arial"/>
                <a:ea typeface="Arial"/>
                <a:cs typeface="Arial"/>
                <a:sym typeface="Arial"/>
              </a:defRPr>
            </a:lvl1pPr>
            <a:lvl2pPr indent="-228600" lvl="1" marL="914400" marR="0" rtl="0" algn="l">
              <a:spcBef>
                <a:spcPts val="0"/>
              </a:spcBef>
              <a:spcAft>
                <a:spcPts val="0"/>
              </a:spcAft>
              <a:buSzPts val="1400"/>
              <a:buNone/>
              <a:defRPr b="0" i="0" sz="1400" u="none" cap="none" strike="noStrike">
                <a:solidFill>
                  <a:srgbClr val="000000"/>
                </a:solidFill>
                <a:latin typeface="Arial"/>
                <a:ea typeface="Arial"/>
                <a:cs typeface="Arial"/>
                <a:sym typeface="Arial"/>
              </a:defRPr>
            </a:lvl2pPr>
            <a:lvl3pPr indent="-228600" lvl="2" marL="1371600" marR="0" rtl="0" algn="l">
              <a:spcBef>
                <a:spcPts val="0"/>
              </a:spcBef>
              <a:spcAft>
                <a:spcPts val="0"/>
              </a:spcAft>
              <a:buSzPts val="1400"/>
              <a:buNone/>
              <a:defRPr b="0" i="0" sz="1400" u="none" cap="none" strike="noStrike">
                <a:solidFill>
                  <a:srgbClr val="000000"/>
                </a:solidFill>
                <a:latin typeface="Arial"/>
                <a:ea typeface="Arial"/>
                <a:cs typeface="Arial"/>
                <a:sym typeface="Arial"/>
              </a:defRPr>
            </a:lvl3pPr>
            <a:lvl4pPr indent="-228600" lvl="3" marL="1828800" marR="0" rtl="0" algn="l">
              <a:spcBef>
                <a:spcPts val="0"/>
              </a:spcBef>
              <a:spcAft>
                <a:spcPts val="0"/>
              </a:spcAft>
              <a:buSzPts val="1400"/>
              <a:buNone/>
              <a:defRPr b="0" i="0" sz="1400" u="none" cap="none" strike="noStrike">
                <a:solidFill>
                  <a:srgbClr val="000000"/>
                </a:solidFill>
                <a:latin typeface="Arial"/>
                <a:ea typeface="Arial"/>
                <a:cs typeface="Arial"/>
                <a:sym typeface="Arial"/>
              </a:defRPr>
            </a:lvl4pPr>
            <a:lvl5pPr indent="-228600" lvl="4" marL="2286000" marR="0" rtl="0" algn="l">
              <a:spcBef>
                <a:spcPts val="0"/>
              </a:spcBef>
              <a:spcAft>
                <a:spcPts val="0"/>
              </a:spcAft>
              <a:buSzPts val="1400"/>
              <a:buNone/>
              <a:defRPr b="0" i="0" sz="14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68" name="Google Shape;68;p9"/>
          <p:cNvSpPr txBox="1"/>
          <p:nvPr>
            <p:ph idx="12" type="sldNum"/>
          </p:nvPr>
        </p:nvSpPr>
        <p:spPr>
          <a:xfrm>
            <a:off x="8472487" y="4662487"/>
            <a:ext cx="549275" cy="3937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FFFFFF"/>
              </a:buClr>
              <a:buSzPts val="1000"/>
              <a:buFont typeface="Lato"/>
              <a:buNone/>
              <a:defRPr b="0" i="0" sz="1000" u="none">
                <a:solidFill>
                  <a:srgbClr val="FFFFFF"/>
                </a:solidFill>
                <a:latin typeface="Lato"/>
                <a:ea typeface="Lato"/>
                <a:cs typeface="Lato"/>
                <a:sym typeface="Lato"/>
              </a:defRPr>
            </a:lvl1pPr>
            <a:lvl2pPr indent="0" lvl="1" marL="0" marR="0" rtl="0" algn="r">
              <a:lnSpc>
                <a:spcPct val="100000"/>
              </a:lnSpc>
              <a:spcBef>
                <a:spcPts val="0"/>
              </a:spcBef>
              <a:spcAft>
                <a:spcPts val="0"/>
              </a:spcAft>
              <a:buClr>
                <a:srgbClr val="FFFFFF"/>
              </a:buClr>
              <a:buSzPts val="1000"/>
              <a:buFont typeface="Lato"/>
              <a:buNone/>
              <a:defRPr b="0" i="0" sz="1000" u="none">
                <a:solidFill>
                  <a:srgbClr val="FFFFFF"/>
                </a:solidFill>
                <a:latin typeface="Lato"/>
                <a:ea typeface="Lato"/>
                <a:cs typeface="Lato"/>
                <a:sym typeface="Lato"/>
              </a:defRPr>
            </a:lvl2pPr>
            <a:lvl3pPr indent="0" lvl="2" marL="0" marR="0" rtl="0" algn="r">
              <a:lnSpc>
                <a:spcPct val="100000"/>
              </a:lnSpc>
              <a:spcBef>
                <a:spcPts val="0"/>
              </a:spcBef>
              <a:spcAft>
                <a:spcPts val="0"/>
              </a:spcAft>
              <a:buClr>
                <a:srgbClr val="FFFFFF"/>
              </a:buClr>
              <a:buSzPts val="1000"/>
              <a:buFont typeface="Lato"/>
              <a:buNone/>
              <a:defRPr b="0" i="0" sz="1000" u="none">
                <a:solidFill>
                  <a:srgbClr val="FFFFFF"/>
                </a:solidFill>
                <a:latin typeface="Lato"/>
                <a:ea typeface="Lato"/>
                <a:cs typeface="Lato"/>
                <a:sym typeface="Lato"/>
              </a:defRPr>
            </a:lvl3pPr>
            <a:lvl4pPr indent="0" lvl="3" marL="0" marR="0" rtl="0" algn="r">
              <a:lnSpc>
                <a:spcPct val="100000"/>
              </a:lnSpc>
              <a:spcBef>
                <a:spcPts val="0"/>
              </a:spcBef>
              <a:spcAft>
                <a:spcPts val="0"/>
              </a:spcAft>
              <a:buClr>
                <a:srgbClr val="FFFFFF"/>
              </a:buClr>
              <a:buSzPts val="1000"/>
              <a:buFont typeface="Lato"/>
              <a:buNone/>
              <a:defRPr b="0" i="0" sz="1000" u="none">
                <a:solidFill>
                  <a:srgbClr val="FFFFFF"/>
                </a:solidFill>
                <a:latin typeface="Lato"/>
                <a:ea typeface="Lato"/>
                <a:cs typeface="Lato"/>
                <a:sym typeface="Lato"/>
              </a:defRPr>
            </a:lvl4pPr>
            <a:lvl5pPr indent="0" lvl="4" marL="0" marR="0" rtl="0" algn="r">
              <a:lnSpc>
                <a:spcPct val="100000"/>
              </a:lnSpc>
              <a:spcBef>
                <a:spcPts val="0"/>
              </a:spcBef>
              <a:spcAft>
                <a:spcPts val="0"/>
              </a:spcAft>
              <a:buClr>
                <a:srgbClr val="FFFFFF"/>
              </a:buClr>
              <a:buSzPts val="1000"/>
              <a:buFont typeface="Lato"/>
              <a:buNone/>
              <a:defRPr b="0" i="0" sz="1000" u="none">
                <a:solidFill>
                  <a:srgbClr val="FFFFFF"/>
                </a:solidFill>
                <a:latin typeface="Lato"/>
                <a:ea typeface="Lato"/>
                <a:cs typeface="Lato"/>
                <a:sym typeface="Lato"/>
              </a:defRPr>
            </a:lvl5pPr>
            <a:lvl6pPr indent="0" lvl="5" marL="0" marR="0" rtl="0" algn="r">
              <a:lnSpc>
                <a:spcPct val="100000"/>
              </a:lnSpc>
              <a:spcBef>
                <a:spcPts val="0"/>
              </a:spcBef>
              <a:spcAft>
                <a:spcPts val="0"/>
              </a:spcAft>
              <a:buClr>
                <a:srgbClr val="FFFFFF"/>
              </a:buClr>
              <a:buSzPts val="1000"/>
              <a:buFont typeface="Lato"/>
              <a:buNone/>
              <a:defRPr b="0" i="0" sz="1000" u="none">
                <a:solidFill>
                  <a:srgbClr val="FFFFFF"/>
                </a:solidFill>
                <a:latin typeface="Lato"/>
                <a:ea typeface="Lato"/>
                <a:cs typeface="Lato"/>
                <a:sym typeface="Lato"/>
              </a:defRPr>
            </a:lvl6pPr>
            <a:lvl7pPr indent="0" lvl="6" marL="0" marR="0" rtl="0" algn="r">
              <a:lnSpc>
                <a:spcPct val="100000"/>
              </a:lnSpc>
              <a:spcBef>
                <a:spcPts val="0"/>
              </a:spcBef>
              <a:spcAft>
                <a:spcPts val="0"/>
              </a:spcAft>
              <a:buClr>
                <a:srgbClr val="FFFFFF"/>
              </a:buClr>
              <a:buSzPts val="1000"/>
              <a:buFont typeface="Lato"/>
              <a:buNone/>
              <a:defRPr b="0" i="0" sz="1000" u="none">
                <a:solidFill>
                  <a:srgbClr val="FFFFFF"/>
                </a:solidFill>
                <a:latin typeface="Lato"/>
                <a:ea typeface="Lato"/>
                <a:cs typeface="Lato"/>
                <a:sym typeface="Lato"/>
              </a:defRPr>
            </a:lvl7pPr>
            <a:lvl8pPr indent="0" lvl="7" marL="0" marR="0" rtl="0" algn="r">
              <a:lnSpc>
                <a:spcPct val="100000"/>
              </a:lnSpc>
              <a:spcBef>
                <a:spcPts val="0"/>
              </a:spcBef>
              <a:spcAft>
                <a:spcPts val="0"/>
              </a:spcAft>
              <a:buClr>
                <a:srgbClr val="FFFFFF"/>
              </a:buClr>
              <a:buSzPts val="1000"/>
              <a:buFont typeface="Lato"/>
              <a:buNone/>
              <a:defRPr b="0" i="0" sz="1000" u="none">
                <a:solidFill>
                  <a:srgbClr val="FFFFFF"/>
                </a:solidFill>
                <a:latin typeface="Lato"/>
                <a:ea typeface="Lato"/>
                <a:cs typeface="Lato"/>
                <a:sym typeface="Lato"/>
              </a:defRPr>
            </a:lvl8pPr>
            <a:lvl9pPr indent="0" lvl="8" marL="0" marR="0" rtl="0" algn="r">
              <a:lnSpc>
                <a:spcPct val="100000"/>
              </a:lnSpc>
              <a:spcBef>
                <a:spcPts val="0"/>
              </a:spcBef>
              <a:spcAft>
                <a:spcPts val="0"/>
              </a:spcAft>
              <a:buClr>
                <a:srgbClr val="FFFFFF"/>
              </a:buClr>
              <a:buSzPts val="1000"/>
              <a:buFont typeface="Lato"/>
              <a:buNone/>
              <a:defRPr b="0" i="0" sz="1000" u="none">
                <a:solidFill>
                  <a:srgbClr val="FFFFFF"/>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sz="14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52"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74" name="Shape 74"/>
        <p:cNvGrpSpPr/>
        <p:nvPr/>
      </p:nvGrpSpPr>
      <p:grpSpPr>
        <a:xfrm>
          <a:off x="0" y="0"/>
          <a:ext cx="0" cy="0"/>
          <a:chOff x="0" y="0"/>
          <a:chExt cx="0" cy="0"/>
        </a:xfrm>
      </p:grpSpPr>
      <p:grpSp>
        <p:nvGrpSpPr>
          <p:cNvPr id="75" name="Google Shape;75;p11"/>
          <p:cNvGrpSpPr/>
          <p:nvPr/>
        </p:nvGrpSpPr>
        <p:grpSpPr>
          <a:xfrm>
            <a:off x="-1" y="381000"/>
            <a:ext cx="1038226" cy="1016000"/>
            <a:chOff x="-1" y="381001"/>
            <a:chExt cx="1037851" cy="1016288"/>
          </a:xfrm>
        </p:grpSpPr>
        <p:sp>
          <p:nvSpPr>
            <p:cNvPr id="76" name="Google Shape;76;p11"/>
            <p:cNvSpPr/>
            <p:nvPr/>
          </p:nvSpPr>
          <p:spPr>
            <a:xfrm rot="-5400000">
              <a:off x="533" y="380467"/>
              <a:ext cx="808266" cy="809333"/>
            </a:xfrm>
            <a:custGeom>
              <a:rect b="b" l="l" r="r" t="t"/>
              <a:pathLst>
                <a:path extrusionOk="0" h="809333" w="808266">
                  <a:moveTo>
                    <a:pt x="0" y="404667"/>
                  </a:moveTo>
                  <a:lnTo>
                    <a:pt x="404133" y="0"/>
                  </a:lnTo>
                  <a:lnTo>
                    <a:pt x="808266" y="0"/>
                  </a:lnTo>
                  <a:lnTo>
                    <a:pt x="0" y="809333"/>
                  </a:lnTo>
                  <a:lnTo>
                    <a:pt x="0" y="404667"/>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a:solidFill>
                  <a:srgbClr val="000000"/>
                </a:solidFill>
                <a:latin typeface="Arial"/>
                <a:ea typeface="Arial"/>
                <a:cs typeface="Arial"/>
                <a:sym typeface="Arial"/>
              </a:endParaRPr>
            </a:p>
          </p:txBody>
        </p:sp>
        <p:sp>
          <p:nvSpPr>
            <p:cNvPr id="77" name="Google Shape;77;p11"/>
            <p:cNvSpPr/>
            <p:nvPr/>
          </p:nvSpPr>
          <p:spPr>
            <a:xfrm flipH="1">
              <a:off x="228517" y="589023"/>
              <a:ext cx="809333" cy="808265"/>
            </a:xfrm>
            <a:custGeom>
              <a:rect b="b" l="l" r="r" t="t"/>
              <a:pathLst>
                <a:path extrusionOk="0" h="808265" w="809333">
                  <a:moveTo>
                    <a:pt x="0" y="404133"/>
                  </a:moveTo>
                  <a:lnTo>
                    <a:pt x="404667" y="0"/>
                  </a:lnTo>
                  <a:lnTo>
                    <a:pt x="809333" y="0"/>
                  </a:lnTo>
                  <a:lnTo>
                    <a:pt x="0" y="808265"/>
                  </a:lnTo>
                  <a:lnTo>
                    <a:pt x="0" y="404133"/>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a:solidFill>
                  <a:srgbClr val="000000"/>
                </a:solidFill>
                <a:latin typeface="Arial"/>
                <a:ea typeface="Arial"/>
                <a:cs typeface="Arial"/>
                <a:sym typeface="Arial"/>
              </a:endParaRPr>
            </a:p>
          </p:txBody>
        </p:sp>
      </p:grpSp>
      <p:sp>
        <p:nvSpPr>
          <p:cNvPr id="78" name="Google Shape;78;p11"/>
          <p:cNvSpPr txBox="1"/>
          <p:nvPr>
            <p:ph type="title"/>
          </p:nvPr>
        </p:nvSpPr>
        <p:spPr>
          <a:xfrm>
            <a:off x="311150" y="444500"/>
            <a:ext cx="8521700" cy="573087"/>
          </a:xfrm>
          <a:prstGeom prst="rect">
            <a:avLst/>
          </a:prstGeom>
          <a:noFill/>
          <a:ln>
            <a:noFill/>
          </a:ln>
        </p:spPr>
        <p:txBody>
          <a:bodyPr anchorCtr="0" anchor="t" bIns="91425" lIns="91425" spcFirstLastPara="1" rIns="91425" wrap="square" tIns="91425">
            <a:noAutofit/>
          </a:bodyPr>
          <a:lstStyle>
            <a:lvl1pPr lvl="0" marR="0" rtl="0" algn="l">
              <a:spcBef>
                <a:spcPts val="0"/>
              </a:spcBef>
              <a:spcAft>
                <a:spcPts val="0"/>
              </a:spcAft>
              <a:buSzPts val="1400"/>
              <a:buNone/>
              <a:defRPr b="0" i="0" sz="1400" u="none" cap="none" strike="noStrike">
                <a:solidFill>
                  <a:srgbClr val="000000"/>
                </a:solidFill>
                <a:latin typeface="Arial"/>
                <a:ea typeface="Arial"/>
                <a:cs typeface="Arial"/>
                <a:sym typeface="Arial"/>
              </a:defRPr>
            </a:lvl1pPr>
            <a:lvl2pPr lvl="1" marR="0" rtl="0" algn="l">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79" name="Google Shape;79;p11"/>
          <p:cNvSpPr txBox="1"/>
          <p:nvPr>
            <p:ph idx="1" type="body"/>
          </p:nvPr>
        </p:nvSpPr>
        <p:spPr>
          <a:xfrm>
            <a:off x="311150" y="1152525"/>
            <a:ext cx="8521700" cy="3416300"/>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0"/>
              </a:spcBef>
              <a:spcAft>
                <a:spcPts val="0"/>
              </a:spcAft>
              <a:buSzPts val="1400"/>
              <a:buNone/>
              <a:defRPr b="0" i="0" sz="1400" u="none" cap="none" strike="noStrike">
                <a:solidFill>
                  <a:srgbClr val="000000"/>
                </a:solidFill>
                <a:latin typeface="Arial"/>
                <a:ea typeface="Arial"/>
                <a:cs typeface="Arial"/>
                <a:sym typeface="Arial"/>
              </a:defRPr>
            </a:lvl1pPr>
            <a:lvl2pPr indent="-228600" lvl="1" marL="914400" marR="0" rtl="0" algn="l">
              <a:spcBef>
                <a:spcPts val="0"/>
              </a:spcBef>
              <a:spcAft>
                <a:spcPts val="0"/>
              </a:spcAft>
              <a:buSzPts val="1400"/>
              <a:buNone/>
              <a:defRPr b="0" i="0" sz="1400" u="none" cap="none" strike="noStrike">
                <a:solidFill>
                  <a:srgbClr val="000000"/>
                </a:solidFill>
                <a:latin typeface="Arial"/>
                <a:ea typeface="Arial"/>
                <a:cs typeface="Arial"/>
                <a:sym typeface="Arial"/>
              </a:defRPr>
            </a:lvl2pPr>
            <a:lvl3pPr indent="-228600" lvl="2" marL="1371600" marR="0" rtl="0" algn="l">
              <a:spcBef>
                <a:spcPts val="0"/>
              </a:spcBef>
              <a:spcAft>
                <a:spcPts val="0"/>
              </a:spcAft>
              <a:buSzPts val="1400"/>
              <a:buNone/>
              <a:defRPr b="0" i="0" sz="1400" u="none" cap="none" strike="noStrike">
                <a:solidFill>
                  <a:srgbClr val="000000"/>
                </a:solidFill>
                <a:latin typeface="Arial"/>
                <a:ea typeface="Arial"/>
                <a:cs typeface="Arial"/>
                <a:sym typeface="Arial"/>
              </a:defRPr>
            </a:lvl3pPr>
            <a:lvl4pPr indent="-228600" lvl="3" marL="1828800" marR="0" rtl="0" algn="l">
              <a:spcBef>
                <a:spcPts val="0"/>
              </a:spcBef>
              <a:spcAft>
                <a:spcPts val="0"/>
              </a:spcAft>
              <a:buSzPts val="1400"/>
              <a:buNone/>
              <a:defRPr b="0" i="0" sz="1400" u="none" cap="none" strike="noStrike">
                <a:solidFill>
                  <a:srgbClr val="000000"/>
                </a:solidFill>
                <a:latin typeface="Arial"/>
                <a:ea typeface="Arial"/>
                <a:cs typeface="Arial"/>
                <a:sym typeface="Arial"/>
              </a:defRPr>
            </a:lvl4pPr>
            <a:lvl5pPr indent="-228600" lvl="4" marL="2286000" marR="0" rtl="0" algn="l">
              <a:spcBef>
                <a:spcPts val="0"/>
              </a:spcBef>
              <a:spcAft>
                <a:spcPts val="0"/>
              </a:spcAft>
              <a:buSzPts val="1400"/>
              <a:buNone/>
              <a:defRPr b="0" i="0" sz="14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80" name="Google Shape;80;p11"/>
          <p:cNvSpPr txBox="1"/>
          <p:nvPr>
            <p:ph idx="12" type="sldNum"/>
          </p:nvPr>
        </p:nvSpPr>
        <p:spPr>
          <a:xfrm>
            <a:off x="8472487" y="4662487"/>
            <a:ext cx="549275" cy="3937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FFFFFF"/>
              </a:buClr>
              <a:buSzPts val="1000"/>
              <a:buFont typeface="Lato"/>
              <a:buNone/>
              <a:defRPr b="0" i="0" sz="1000" u="none">
                <a:solidFill>
                  <a:srgbClr val="FFFFFF"/>
                </a:solidFill>
                <a:latin typeface="Lato"/>
                <a:ea typeface="Lato"/>
                <a:cs typeface="Lato"/>
                <a:sym typeface="Lato"/>
              </a:defRPr>
            </a:lvl1pPr>
            <a:lvl2pPr indent="0" lvl="1" marL="0" marR="0" rtl="0" algn="r">
              <a:lnSpc>
                <a:spcPct val="100000"/>
              </a:lnSpc>
              <a:spcBef>
                <a:spcPts val="0"/>
              </a:spcBef>
              <a:spcAft>
                <a:spcPts val="0"/>
              </a:spcAft>
              <a:buClr>
                <a:srgbClr val="FFFFFF"/>
              </a:buClr>
              <a:buSzPts val="1000"/>
              <a:buFont typeface="Lato"/>
              <a:buNone/>
              <a:defRPr b="0" i="0" sz="1000" u="none">
                <a:solidFill>
                  <a:srgbClr val="FFFFFF"/>
                </a:solidFill>
                <a:latin typeface="Lato"/>
                <a:ea typeface="Lato"/>
                <a:cs typeface="Lato"/>
                <a:sym typeface="Lato"/>
              </a:defRPr>
            </a:lvl2pPr>
            <a:lvl3pPr indent="0" lvl="2" marL="0" marR="0" rtl="0" algn="r">
              <a:lnSpc>
                <a:spcPct val="100000"/>
              </a:lnSpc>
              <a:spcBef>
                <a:spcPts val="0"/>
              </a:spcBef>
              <a:spcAft>
                <a:spcPts val="0"/>
              </a:spcAft>
              <a:buClr>
                <a:srgbClr val="FFFFFF"/>
              </a:buClr>
              <a:buSzPts val="1000"/>
              <a:buFont typeface="Lato"/>
              <a:buNone/>
              <a:defRPr b="0" i="0" sz="1000" u="none">
                <a:solidFill>
                  <a:srgbClr val="FFFFFF"/>
                </a:solidFill>
                <a:latin typeface="Lato"/>
                <a:ea typeface="Lato"/>
                <a:cs typeface="Lato"/>
                <a:sym typeface="Lato"/>
              </a:defRPr>
            </a:lvl3pPr>
            <a:lvl4pPr indent="0" lvl="3" marL="0" marR="0" rtl="0" algn="r">
              <a:lnSpc>
                <a:spcPct val="100000"/>
              </a:lnSpc>
              <a:spcBef>
                <a:spcPts val="0"/>
              </a:spcBef>
              <a:spcAft>
                <a:spcPts val="0"/>
              </a:spcAft>
              <a:buClr>
                <a:srgbClr val="FFFFFF"/>
              </a:buClr>
              <a:buSzPts val="1000"/>
              <a:buFont typeface="Lato"/>
              <a:buNone/>
              <a:defRPr b="0" i="0" sz="1000" u="none">
                <a:solidFill>
                  <a:srgbClr val="FFFFFF"/>
                </a:solidFill>
                <a:latin typeface="Lato"/>
                <a:ea typeface="Lato"/>
                <a:cs typeface="Lato"/>
                <a:sym typeface="Lato"/>
              </a:defRPr>
            </a:lvl4pPr>
            <a:lvl5pPr indent="0" lvl="4" marL="0" marR="0" rtl="0" algn="r">
              <a:lnSpc>
                <a:spcPct val="100000"/>
              </a:lnSpc>
              <a:spcBef>
                <a:spcPts val="0"/>
              </a:spcBef>
              <a:spcAft>
                <a:spcPts val="0"/>
              </a:spcAft>
              <a:buClr>
                <a:srgbClr val="FFFFFF"/>
              </a:buClr>
              <a:buSzPts val="1000"/>
              <a:buFont typeface="Lato"/>
              <a:buNone/>
              <a:defRPr b="0" i="0" sz="1000" u="none">
                <a:solidFill>
                  <a:srgbClr val="FFFFFF"/>
                </a:solidFill>
                <a:latin typeface="Lato"/>
                <a:ea typeface="Lato"/>
                <a:cs typeface="Lato"/>
                <a:sym typeface="Lato"/>
              </a:defRPr>
            </a:lvl5pPr>
            <a:lvl6pPr indent="0" lvl="5" marL="0" marR="0" rtl="0" algn="r">
              <a:lnSpc>
                <a:spcPct val="100000"/>
              </a:lnSpc>
              <a:spcBef>
                <a:spcPts val="0"/>
              </a:spcBef>
              <a:spcAft>
                <a:spcPts val="0"/>
              </a:spcAft>
              <a:buClr>
                <a:srgbClr val="FFFFFF"/>
              </a:buClr>
              <a:buSzPts val="1000"/>
              <a:buFont typeface="Lato"/>
              <a:buNone/>
              <a:defRPr b="0" i="0" sz="1000" u="none">
                <a:solidFill>
                  <a:srgbClr val="FFFFFF"/>
                </a:solidFill>
                <a:latin typeface="Lato"/>
                <a:ea typeface="Lato"/>
                <a:cs typeface="Lato"/>
                <a:sym typeface="Lato"/>
              </a:defRPr>
            </a:lvl6pPr>
            <a:lvl7pPr indent="0" lvl="6" marL="0" marR="0" rtl="0" algn="r">
              <a:lnSpc>
                <a:spcPct val="100000"/>
              </a:lnSpc>
              <a:spcBef>
                <a:spcPts val="0"/>
              </a:spcBef>
              <a:spcAft>
                <a:spcPts val="0"/>
              </a:spcAft>
              <a:buClr>
                <a:srgbClr val="FFFFFF"/>
              </a:buClr>
              <a:buSzPts val="1000"/>
              <a:buFont typeface="Lato"/>
              <a:buNone/>
              <a:defRPr b="0" i="0" sz="1000" u="none">
                <a:solidFill>
                  <a:srgbClr val="FFFFFF"/>
                </a:solidFill>
                <a:latin typeface="Lato"/>
                <a:ea typeface="Lato"/>
                <a:cs typeface="Lato"/>
                <a:sym typeface="Lato"/>
              </a:defRPr>
            </a:lvl7pPr>
            <a:lvl8pPr indent="0" lvl="7" marL="0" marR="0" rtl="0" algn="r">
              <a:lnSpc>
                <a:spcPct val="100000"/>
              </a:lnSpc>
              <a:spcBef>
                <a:spcPts val="0"/>
              </a:spcBef>
              <a:spcAft>
                <a:spcPts val="0"/>
              </a:spcAft>
              <a:buClr>
                <a:srgbClr val="FFFFFF"/>
              </a:buClr>
              <a:buSzPts val="1000"/>
              <a:buFont typeface="Lato"/>
              <a:buNone/>
              <a:defRPr b="0" i="0" sz="1000" u="none">
                <a:solidFill>
                  <a:srgbClr val="FFFFFF"/>
                </a:solidFill>
                <a:latin typeface="Lato"/>
                <a:ea typeface="Lato"/>
                <a:cs typeface="Lato"/>
                <a:sym typeface="Lato"/>
              </a:defRPr>
            </a:lvl8pPr>
            <a:lvl9pPr indent="0" lvl="8" marL="0" marR="0" rtl="0" algn="r">
              <a:lnSpc>
                <a:spcPct val="100000"/>
              </a:lnSpc>
              <a:spcBef>
                <a:spcPts val="0"/>
              </a:spcBef>
              <a:spcAft>
                <a:spcPts val="0"/>
              </a:spcAft>
              <a:buClr>
                <a:srgbClr val="FFFFFF"/>
              </a:buClr>
              <a:buSzPts val="1000"/>
              <a:buFont typeface="Lato"/>
              <a:buNone/>
              <a:defRPr b="0" i="0" sz="1000" u="none">
                <a:solidFill>
                  <a:srgbClr val="FFFFFF"/>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sz="14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53"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84" name="Shape 84"/>
        <p:cNvGrpSpPr/>
        <p:nvPr/>
      </p:nvGrpSpPr>
      <p:grpSpPr>
        <a:xfrm>
          <a:off x="0" y="0"/>
          <a:ext cx="0" cy="0"/>
          <a:chOff x="0" y="0"/>
          <a:chExt cx="0" cy="0"/>
        </a:xfrm>
      </p:grpSpPr>
      <p:grpSp>
        <p:nvGrpSpPr>
          <p:cNvPr id="85" name="Google Shape;85;p13"/>
          <p:cNvGrpSpPr/>
          <p:nvPr/>
        </p:nvGrpSpPr>
        <p:grpSpPr>
          <a:xfrm>
            <a:off x="-1" y="381000"/>
            <a:ext cx="1038226" cy="1016000"/>
            <a:chOff x="-1" y="381001"/>
            <a:chExt cx="1037851" cy="1016288"/>
          </a:xfrm>
        </p:grpSpPr>
        <p:sp>
          <p:nvSpPr>
            <p:cNvPr id="86" name="Google Shape;86;p13"/>
            <p:cNvSpPr/>
            <p:nvPr/>
          </p:nvSpPr>
          <p:spPr>
            <a:xfrm rot="-5400000">
              <a:off x="533" y="380467"/>
              <a:ext cx="808266" cy="809333"/>
            </a:xfrm>
            <a:custGeom>
              <a:rect b="b" l="l" r="r" t="t"/>
              <a:pathLst>
                <a:path extrusionOk="0" h="809333" w="808266">
                  <a:moveTo>
                    <a:pt x="0" y="404667"/>
                  </a:moveTo>
                  <a:lnTo>
                    <a:pt x="404133" y="0"/>
                  </a:lnTo>
                  <a:lnTo>
                    <a:pt x="808266" y="0"/>
                  </a:lnTo>
                  <a:lnTo>
                    <a:pt x="0" y="809333"/>
                  </a:lnTo>
                  <a:lnTo>
                    <a:pt x="0" y="404667"/>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a:solidFill>
                  <a:srgbClr val="000000"/>
                </a:solidFill>
                <a:latin typeface="Arial"/>
                <a:ea typeface="Arial"/>
                <a:cs typeface="Arial"/>
                <a:sym typeface="Arial"/>
              </a:endParaRPr>
            </a:p>
          </p:txBody>
        </p:sp>
        <p:sp>
          <p:nvSpPr>
            <p:cNvPr id="87" name="Google Shape;87;p13"/>
            <p:cNvSpPr/>
            <p:nvPr/>
          </p:nvSpPr>
          <p:spPr>
            <a:xfrm flipH="1">
              <a:off x="228517" y="589023"/>
              <a:ext cx="809333" cy="808265"/>
            </a:xfrm>
            <a:custGeom>
              <a:rect b="b" l="l" r="r" t="t"/>
              <a:pathLst>
                <a:path extrusionOk="0" h="808265" w="809333">
                  <a:moveTo>
                    <a:pt x="0" y="404133"/>
                  </a:moveTo>
                  <a:lnTo>
                    <a:pt x="404667" y="0"/>
                  </a:lnTo>
                  <a:lnTo>
                    <a:pt x="809333" y="0"/>
                  </a:lnTo>
                  <a:lnTo>
                    <a:pt x="0" y="808265"/>
                  </a:lnTo>
                  <a:lnTo>
                    <a:pt x="0" y="404133"/>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a:solidFill>
                  <a:srgbClr val="000000"/>
                </a:solidFill>
                <a:latin typeface="Arial"/>
                <a:ea typeface="Arial"/>
                <a:cs typeface="Arial"/>
                <a:sym typeface="Arial"/>
              </a:endParaRPr>
            </a:p>
          </p:txBody>
        </p:sp>
      </p:grpSp>
      <p:sp>
        <p:nvSpPr>
          <p:cNvPr id="88" name="Google Shape;88;p13"/>
          <p:cNvSpPr txBox="1"/>
          <p:nvPr>
            <p:ph type="title"/>
          </p:nvPr>
        </p:nvSpPr>
        <p:spPr>
          <a:xfrm>
            <a:off x="311150" y="444500"/>
            <a:ext cx="8521700" cy="573087"/>
          </a:xfrm>
          <a:prstGeom prst="rect">
            <a:avLst/>
          </a:prstGeom>
          <a:noFill/>
          <a:ln>
            <a:noFill/>
          </a:ln>
        </p:spPr>
        <p:txBody>
          <a:bodyPr anchorCtr="0" anchor="t" bIns="91425" lIns="91425" spcFirstLastPara="1" rIns="91425" wrap="square" tIns="91425">
            <a:noAutofit/>
          </a:bodyPr>
          <a:lstStyle>
            <a:lvl1pPr lvl="0" marR="0" rtl="0" algn="l">
              <a:spcBef>
                <a:spcPts val="0"/>
              </a:spcBef>
              <a:spcAft>
                <a:spcPts val="0"/>
              </a:spcAft>
              <a:buSzPts val="1400"/>
              <a:buNone/>
              <a:defRPr b="0" i="0" sz="1400" u="none" cap="none" strike="noStrike">
                <a:solidFill>
                  <a:srgbClr val="000000"/>
                </a:solidFill>
                <a:latin typeface="Arial"/>
                <a:ea typeface="Arial"/>
                <a:cs typeface="Arial"/>
                <a:sym typeface="Arial"/>
              </a:defRPr>
            </a:lvl1pPr>
            <a:lvl2pPr lvl="1" marR="0" rtl="0" algn="l">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89" name="Google Shape;89;p13"/>
          <p:cNvSpPr txBox="1"/>
          <p:nvPr>
            <p:ph idx="1" type="body"/>
          </p:nvPr>
        </p:nvSpPr>
        <p:spPr>
          <a:xfrm>
            <a:off x="311150" y="1152525"/>
            <a:ext cx="8521700" cy="3416300"/>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0"/>
              </a:spcBef>
              <a:spcAft>
                <a:spcPts val="0"/>
              </a:spcAft>
              <a:buSzPts val="1400"/>
              <a:buNone/>
              <a:defRPr b="0" i="0" sz="1400" u="none" cap="none" strike="noStrike">
                <a:solidFill>
                  <a:srgbClr val="000000"/>
                </a:solidFill>
                <a:latin typeface="Arial"/>
                <a:ea typeface="Arial"/>
                <a:cs typeface="Arial"/>
                <a:sym typeface="Arial"/>
              </a:defRPr>
            </a:lvl1pPr>
            <a:lvl2pPr indent="-228600" lvl="1" marL="914400" marR="0" rtl="0" algn="l">
              <a:spcBef>
                <a:spcPts val="0"/>
              </a:spcBef>
              <a:spcAft>
                <a:spcPts val="0"/>
              </a:spcAft>
              <a:buSzPts val="1400"/>
              <a:buNone/>
              <a:defRPr b="0" i="0" sz="1400" u="none" cap="none" strike="noStrike">
                <a:solidFill>
                  <a:srgbClr val="000000"/>
                </a:solidFill>
                <a:latin typeface="Arial"/>
                <a:ea typeface="Arial"/>
                <a:cs typeface="Arial"/>
                <a:sym typeface="Arial"/>
              </a:defRPr>
            </a:lvl2pPr>
            <a:lvl3pPr indent="-228600" lvl="2" marL="1371600" marR="0" rtl="0" algn="l">
              <a:spcBef>
                <a:spcPts val="0"/>
              </a:spcBef>
              <a:spcAft>
                <a:spcPts val="0"/>
              </a:spcAft>
              <a:buSzPts val="1400"/>
              <a:buNone/>
              <a:defRPr b="0" i="0" sz="1400" u="none" cap="none" strike="noStrike">
                <a:solidFill>
                  <a:srgbClr val="000000"/>
                </a:solidFill>
                <a:latin typeface="Arial"/>
                <a:ea typeface="Arial"/>
                <a:cs typeface="Arial"/>
                <a:sym typeface="Arial"/>
              </a:defRPr>
            </a:lvl3pPr>
            <a:lvl4pPr indent="-228600" lvl="3" marL="1828800" marR="0" rtl="0" algn="l">
              <a:spcBef>
                <a:spcPts val="0"/>
              </a:spcBef>
              <a:spcAft>
                <a:spcPts val="0"/>
              </a:spcAft>
              <a:buSzPts val="1400"/>
              <a:buNone/>
              <a:defRPr b="0" i="0" sz="1400" u="none" cap="none" strike="noStrike">
                <a:solidFill>
                  <a:srgbClr val="000000"/>
                </a:solidFill>
                <a:latin typeface="Arial"/>
                <a:ea typeface="Arial"/>
                <a:cs typeface="Arial"/>
                <a:sym typeface="Arial"/>
              </a:defRPr>
            </a:lvl4pPr>
            <a:lvl5pPr indent="-228600" lvl="4" marL="2286000" marR="0" rtl="0" algn="l">
              <a:spcBef>
                <a:spcPts val="0"/>
              </a:spcBef>
              <a:spcAft>
                <a:spcPts val="0"/>
              </a:spcAft>
              <a:buSzPts val="1400"/>
              <a:buNone/>
              <a:defRPr b="0" i="0" sz="14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90" name="Google Shape;90;p13"/>
          <p:cNvSpPr txBox="1"/>
          <p:nvPr>
            <p:ph idx="12" type="sldNum"/>
          </p:nvPr>
        </p:nvSpPr>
        <p:spPr>
          <a:xfrm>
            <a:off x="8472487" y="4662487"/>
            <a:ext cx="549275" cy="3937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FFFFFF"/>
              </a:buClr>
              <a:buSzPts val="1000"/>
              <a:buFont typeface="Lato"/>
              <a:buNone/>
              <a:defRPr b="0" i="0" sz="1000" u="none">
                <a:solidFill>
                  <a:srgbClr val="FFFFFF"/>
                </a:solidFill>
                <a:latin typeface="Lato"/>
                <a:ea typeface="Lato"/>
                <a:cs typeface="Lato"/>
                <a:sym typeface="Lato"/>
              </a:defRPr>
            </a:lvl1pPr>
            <a:lvl2pPr indent="0" lvl="1" marL="0" marR="0" rtl="0" algn="r">
              <a:lnSpc>
                <a:spcPct val="100000"/>
              </a:lnSpc>
              <a:spcBef>
                <a:spcPts val="0"/>
              </a:spcBef>
              <a:spcAft>
                <a:spcPts val="0"/>
              </a:spcAft>
              <a:buClr>
                <a:srgbClr val="FFFFFF"/>
              </a:buClr>
              <a:buSzPts val="1000"/>
              <a:buFont typeface="Lato"/>
              <a:buNone/>
              <a:defRPr b="0" i="0" sz="1000" u="none">
                <a:solidFill>
                  <a:srgbClr val="FFFFFF"/>
                </a:solidFill>
                <a:latin typeface="Lato"/>
                <a:ea typeface="Lato"/>
                <a:cs typeface="Lato"/>
                <a:sym typeface="Lato"/>
              </a:defRPr>
            </a:lvl2pPr>
            <a:lvl3pPr indent="0" lvl="2" marL="0" marR="0" rtl="0" algn="r">
              <a:lnSpc>
                <a:spcPct val="100000"/>
              </a:lnSpc>
              <a:spcBef>
                <a:spcPts val="0"/>
              </a:spcBef>
              <a:spcAft>
                <a:spcPts val="0"/>
              </a:spcAft>
              <a:buClr>
                <a:srgbClr val="FFFFFF"/>
              </a:buClr>
              <a:buSzPts val="1000"/>
              <a:buFont typeface="Lato"/>
              <a:buNone/>
              <a:defRPr b="0" i="0" sz="1000" u="none">
                <a:solidFill>
                  <a:srgbClr val="FFFFFF"/>
                </a:solidFill>
                <a:latin typeface="Lato"/>
                <a:ea typeface="Lato"/>
                <a:cs typeface="Lato"/>
                <a:sym typeface="Lato"/>
              </a:defRPr>
            </a:lvl3pPr>
            <a:lvl4pPr indent="0" lvl="3" marL="0" marR="0" rtl="0" algn="r">
              <a:lnSpc>
                <a:spcPct val="100000"/>
              </a:lnSpc>
              <a:spcBef>
                <a:spcPts val="0"/>
              </a:spcBef>
              <a:spcAft>
                <a:spcPts val="0"/>
              </a:spcAft>
              <a:buClr>
                <a:srgbClr val="FFFFFF"/>
              </a:buClr>
              <a:buSzPts val="1000"/>
              <a:buFont typeface="Lato"/>
              <a:buNone/>
              <a:defRPr b="0" i="0" sz="1000" u="none">
                <a:solidFill>
                  <a:srgbClr val="FFFFFF"/>
                </a:solidFill>
                <a:latin typeface="Lato"/>
                <a:ea typeface="Lato"/>
                <a:cs typeface="Lato"/>
                <a:sym typeface="Lato"/>
              </a:defRPr>
            </a:lvl4pPr>
            <a:lvl5pPr indent="0" lvl="4" marL="0" marR="0" rtl="0" algn="r">
              <a:lnSpc>
                <a:spcPct val="100000"/>
              </a:lnSpc>
              <a:spcBef>
                <a:spcPts val="0"/>
              </a:spcBef>
              <a:spcAft>
                <a:spcPts val="0"/>
              </a:spcAft>
              <a:buClr>
                <a:srgbClr val="FFFFFF"/>
              </a:buClr>
              <a:buSzPts val="1000"/>
              <a:buFont typeface="Lato"/>
              <a:buNone/>
              <a:defRPr b="0" i="0" sz="1000" u="none">
                <a:solidFill>
                  <a:srgbClr val="FFFFFF"/>
                </a:solidFill>
                <a:latin typeface="Lato"/>
                <a:ea typeface="Lato"/>
                <a:cs typeface="Lato"/>
                <a:sym typeface="Lato"/>
              </a:defRPr>
            </a:lvl5pPr>
            <a:lvl6pPr indent="0" lvl="5" marL="0" marR="0" rtl="0" algn="r">
              <a:lnSpc>
                <a:spcPct val="100000"/>
              </a:lnSpc>
              <a:spcBef>
                <a:spcPts val="0"/>
              </a:spcBef>
              <a:spcAft>
                <a:spcPts val="0"/>
              </a:spcAft>
              <a:buClr>
                <a:srgbClr val="FFFFFF"/>
              </a:buClr>
              <a:buSzPts val="1000"/>
              <a:buFont typeface="Lato"/>
              <a:buNone/>
              <a:defRPr b="0" i="0" sz="1000" u="none">
                <a:solidFill>
                  <a:srgbClr val="FFFFFF"/>
                </a:solidFill>
                <a:latin typeface="Lato"/>
                <a:ea typeface="Lato"/>
                <a:cs typeface="Lato"/>
                <a:sym typeface="Lato"/>
              </a:defRPr>
            </a:lvl6pPr>
            <a:lvl7pPr indent="0" lvl="6" marL="0" marR="0" rtl="0" algn="r">
              <a:lnSpc>
                <a:spcPct val="100000"/>
              </a:lnSpc>
              <a:spcBef>
                <a:spcPts val="0"/>
              </a:spcBef>
              <a:spcAft>
                <a:spcPts val="0"/>
              </a:spcAft>
              <a:buClr>
                <a:srgbClr val="FFFFFF"/>
              </a:buClr>
              <a:buSzPts val="1000"/>
              <a:buFont typeface="Lato"/>
              <a:buNone/>
              <a:defRPr b="0" i="0" sz="1000" u="none">
                <a:solidFill>
                  <a:srgbClr val="FFFFFF"/>
                </a:solidFill>
                <a:latin typeface="Lato"/>
                <a:ea typeface="Lato"/>
                <a:cs typeface="Lato"/>
                <a:sym typeface="Lato"/>
              </a:defRPr>
            </a:lvl7pPr>
            <a:lvl8pPr indent="0" lvl="7" marL="0" marR="0" rtl="0" algn="r">
              <a:lnSpc>
                <a:spcPct val="100000"/>
              </a:lnSpc>
              <a:spcBef>
                <a:spcPts val="0"/>
              </a:spcBef>
              <a:spcAft>
                <a:spcPts val="0"/>
              </a:spcAft>
              <a:buClr>
                <a:srgbClr val="FFFFFF"/>
              </a:buClr>
              <a:buSzPts val="1000"/>
              <a:buFont typeface="Lato"/>
              <a:buNone/>
              <a:defRPr b="0" i="0" sz="1000" u="none">
                <a:solidFill>
                  <a:srgbClr val="FFFFFF"/>
                </a:solidFill>
                <a:latin typeface="Lato"/>
                <a:ea typeface="Lato"/>
                <a:cs typeface="Lato"/>
                <a:sym typeface="Lato"/>
              </a:defRPr>
            </a:lvl8pPr>
            <a:lvl9pPr indent="0" lvl="8" marL="0" marR="0" rtl="0" algn="r">
              <a:lnSpc>
                <a:spcPct val="100000"/>
              </a:lnSpc>
              <a:spcBef>
                <a:spcPts val="0"/>
              </a:spcBef>
              <a:spcAft>
                <a:spcPts val="0"/>
              </a:spcAft>
              <a:buClr>
                <a:srgbClr val="FFFFFF"/>
              </a:buClr>
              <a:buSzPts val="1000"/>
              <a:buFont typeface="Lato"/>
              <a:buNone/>
              <a:defRPr b="0" i="0" sz="1000" u="none">
                <a:solidFill>
                  <a:srgbClr val="FFFFFF"/>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sz="14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54"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95" name="Shape 95"/>
        <p:cNvGrpSpPr/>
        <p:nvPr/>
      </p:nvGrpSpPr>
      <p:grpSpPr>
        <a:xfrm>
          <a:off x="0" y="0"/>
          <a:ext cx="0" cy="0"/>
          <a:chOff x="0" y="0"/>
          <a:chExt cx="0" cy="0"/>
        </a:xfrm>
      </p:grpSpPr>
      <p:grpSp>
        <p:nvGrpSpPr>
          <p:cNvPr id="96" name="Google Shape;96;p15"/>
          <p:cNvGrpSpPr/>
          <p:nvPr/>
        </p:nvGrpSpPr>
        <p:grpSpPr>
          <a:xfrm>
            <a:off x="4406900" y="0"/>
            <a:ext cx="4737100" cy="5143499"/>
            <a:chOff x="4406399" y="0"/>
            <a:chExt cx="4737601" cy="5143499"/>
          </a:xfrm>
        </p:grpSpPr>
        <p:sp>
          <p:nvSpPr>
            <p:cNvPr id="97" name="Google Shape;97;p15"/>
            <p:cNvSpPr/>
            <p:nvPr/>
          </p:nvSpPr>
          <p:spPr>
            <a:xfrm rot="5400000">
              <a:off x="4408237" y="-1837"/>
              <a:ext cx="4733925" cy="4737600"/>
            </a:xfrm>
            <a:custGeom>
              <a:rect b="b" l="l" r="r" t="t"/>
              <a:pathLst>
                <a:path extrusionOk="0" h="4737600" w="4733925">
                  <a:moveTo>
                    <a:pt x="0" y="2343643"/>
                  </a:moveTo>
                  <a:lnTo>
                    <a:pt x="2341825" y="0"/>
                  </a:lnTo>
                  <a:lnTo>
                    <a:pt x="4733925" y="0"/>
                  </a:lnTo>
                  <a:lnTo>
                    <a:pt x="0" y="4737600"/>
                  </a:lnTo>
                  <a:lnTo>
                    <a:pt x="0" y="2343643"/>
                  </a:lnTo>
                  <a:close/>
                </a:path>
              </a:pathLst>
            </a:custGeom>
            <a:solidFill>
              <a:schemeClr val="lt1">
                <a:alpha val="313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a:solidFill>
                  <a:srgbClr val="000000"/>
                </a:solidFill>
                <a:latin typeface="Arial"/>
                <a:ea typeface="Arial"/>
                <a:cs typeface="Arial"/>
                <a:sym typeface="Arial"/>
              </a:endParaRPr>
            </a:p>
          </p:txBody>
        </p:sp>
        <p:sp>
          <p:nvSpPr>
            <p:cNvPr id="98" name="Google Shape;98;p15"/>
            <p:cNvSpPr/>
            <p:nvPr/>
          </p:nvSpPr>
          <p:spPr>
            <a:xfrm rot="5400000">
              <a:off x="4840061" y="6124"/>
              <a:ext cx="4298950" cy="4286702"/>
            </a:xfrm>
            <a:custGeom>
              <a:rect b="b" l="l" r="r" t="t"/>
              <a:pathLst>
                <a:path extrusionOk="0" h="4286702" w="4298950">
                  <a:moveTo>
                    <a:pt x="0" y="0"/>
                  </a:moveTo>
                  <a:lnTo>
                    <a:pt x="0" y="0"/>
                  </a:lnTo>
                  <a:lnTo>
                    <a:pt x="4298950" y="0"/>
                  </a:lnTo>
                  <a:lnTo>
                    <a:pt x="0" y="4286702"/>
                  </a:lnTo>
                  <a:lnTo>
                    <a:pt x="0" y="0"/>
                  </a:lnTo>
                  <a:close/>
                </a:path>
              </a:pathLst>
            </a:custGeom>
            <a:solidFill>
              <a:schemeClr val="lt1">
                <a:alpha val="313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a:solidFill>
                  <a:srgbClr val="000000"/>
                </a:solidFill>
                <a:latin typeface="Arial"/>
                <a:ea typeface="Arial"/>
                <a:cs typeface="Arial"/>
                <a:sym typeface="Arial"/>
              </a:endParaRPr>
            </a:p>
          </p:txBody>
        </p:sp>
        <p:sp>
          <p:nvSpPr>
            <p:cNvPr id="99" name="Google Shape;99;p15"/>
            <p:cNvSpPr/>
            <p:nvPr/>
          </p:nvSpPr>
          <p:spPr>
            <a:xfrm rot="-5400000">
              <a:off x="5618628" y="1235825"/>
              <a:ext cx="808037" cy="809710"/>
            </a:xfrm>
            <a:custGeom>
              <a:rect b="b" l="l" r="r" t="t"/>
              <a:pathLst>
                <a:path extrusionOk="0" h="809710" w="808037">
                  <a:moveTo>
                    <a:pt x="0" y="404855"/>
                  </a:moveTo>
                  <a:lnTo>
                    <a:pt x="404019" y="0"/>
                  </a:lnTo>
                  <a:lnTo>
                    <a:pt x="808037" y="0"/>
                  </a:lnTo>
                  <a:lnTo>
                    <a:pt x="0" y="809710"/>
                  </a:lnTo>
                  <a:lnTo>
                    <a:pt x="0" y="404855"/>
                  </a:lnTo>
                  <a:close/>
                </a:path>
              </a:pathLst>
            </a:cu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a:solidFill>
                  <a:srgbClr val="000000"/>
                </a:solidFill>
                <a:latin typeface="Arial"/>
                <a:ea typeface="Arial"/>
                <a:cs typeface="Arial"/>
                <a:sym typeface="Arial"/>
              </a:endParaRPr>
            </a:p>
          </p:txBody>
        </p:sp>
        <p:sp>
          <p:nvSpPr>
            <p:cNvPr id="100" name="Google Shape;100;p15"/>
            <p:cNvSpPr/>
            <p:nvPr/>
          </p:nvSpPr>
          <p:spPr>
            <a:xfrm flipH="1">
              <a:off x="5849590" y="1444625"/>
              <a:ext cx="809710" cy="808038"/>
            </a:xfrm>
            <a:custGeom>
              <a:rect b="b" l="l" r="r" t="t"/>
              <a:pathLst>
                <a:path extrusionOk="0" h="808038" w="809710">
                  <a:moveTo>
                    <a:pt x="0" y="404019"/>
                  </a:moveTo>
                  <a:lnTo>
                    <a:pt x="404855" y="0"/>
                  </a:lnTo>
                  <a:lnTo>
                    <a:pt x="809710" y="0"/>
                  </a:lnTo>
                  <a:lnTo>
                    <a:pt x="0" y="808038"/>
                  </a:lnTo>
                  <a:lnTo>
                    <a:pt x="0" y="404019"/>
                  </a:lnTo>
                  <a:close/>
                </a:path>
              </a:pathLst>
            </a:cu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a:solidFill>
                  <a:srgbClr val="000000"/>
                </a:solidFill>
                <a:latin typeface="Arial"/>
                <a:ea typeface="Arial"/>
                <a:cs typeface="Arial"/>
                <a:sym typeface="Arial"/>
              </a:endParaRPr>
            </a:p>
          </p:txBody>
        </p:sp>
        <p:sp>
          <p:nvSpPr>
            <p:cNvPr id="101" name="Google Shape;101;p15"/>
            <p:cNvSpPr/>
            <p:nvPr/>
          </p:nvSpPr>
          <p:spPr>
            <a:xfrm rot="-5400000">
              <a:off x="5987759" y="2470107"/>
              <a:ext cx="808038" cy="808123"/>
            </a:xfrm>
            <a:custGeom>
              <a:rect b="b" l="l" r="r" t="t"/>
              <a:pathLst>
                <a:path extrusionOk="0" h="808123" w="808038">
                  <a:moveTo>
                    <a:pt x="0" y="404062"/>
                  </a:moveTo>
                  <a:lnTo>
                    <a:pt x="404019" y="0"/>
                  </a:lnTo>
                  <a:lnTo>
                    <a:pt x="808038" y="0"/>
                  </a:lnTo>
                  <a:lnTo>
                    <a:pt x="0" y="808123"/>
                  </a:lnTo>
                  <a:lnTo>
                    <a:pt x="0" y="404062"/>
                  </a:lnTo>
                  <a:close/>
                </a:path>
              </a:pathLst>
            </a:cu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a:solidFill>
                  <a:srgbClr val="000000"/>
                </a:solidFill>
                <a:latin typeface="Arial"/>
                <a:ea typeface="Arial"/>
                <a:cs typeface="Arial"/>
                <a:sym typeface="Arial"/>
              </a:endParaRPr>
            </a:p>
          </p:txBody>
        </p:sp>
        <p:sp>
          <p:nvSpPr>
            <p:cNvPr id="102" name="Google Shape;102;p15"/>
            <p:cNvSpPr/>
            <p:nvPr/>
          </p:nvSpPr>
          <p:spPr>
            <a:xfrm flipH="1">
              <a:off x="6222692" y="2676525"/>
              <a:ext cx="808123" cy="809625"/>
            </a:xfrm>
            <a:custGeom>
              <a:rect b="b" l="l" r="r" t="t"/>
              <a:pathLst>
                <a:path extrusionOk="0" h="809625" w="808123">
                  <a:moveTo>
                    <a:pt x="0" y="404813"/>
                  </a:moveTo>
                  <a:lnTo>
                    <a:pt x="404062" y="0"/>
                  </a:lnTo>
                  <a:lnTo>
                    <a:pt x="808123" y="0"/>
                  </a:lnTo>
                  <a:lnTo>
                    <a:pt x="0" y="809625"/>
                  </a:lnTo>
                  <a:lnTo>
                    <a:pt x="0" y="404813"/>
                  </a:lnTo>
                  <a:close/>
                </a:path>
              </a:pathLst>
            </a:cu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a:solidFill>
                  <a:srgbClr val="000000"/>
                </a:solidFill>
                <a:latin typeface="Arial"/>
                <a:ea typeface="Arial"/>
                <a:cs typeface="Arial"/>
                <a:sym typeface="Arial"/>
              </a:endParaRPr>
            </a:p>
          </p:txBody>
        </p:sp>
        <p:sp>
          <p:nvSpPr>
            <p:cNvPr id="103" name="Google Shape;103;p15"/>
            <p:cNvSpPr/>
            <p:nvPr/>
          </p:nvSpPr>
          <p:spPr>
            <a:xfrm rot="-5400000">
              <a:off x="6675220" y="1862094"/>
              <a:ext cx="809625" cy="809710"/>
            </a:xfrm>
            <a:custGeom>
              <a:rect b="b" l="l" r="r" t="t"/>
              <a:pathLst>
                <a:path extrusionOk="0" h="809710" w="809625">
                  <a:moveTo>
                    <a:pt x="0" y="404855"/>
                  </a:moveTo>
                  <a:lnTo>
                    <a:pt x="404813" y="0"/>
                  </a:lnTo>
                  <a:lnTo>
                    <a:pt x="809625" y="0"/>
                  </a:lnTo>
                  <a:lnTo>
                    <a:pt x="0" y="809710"/>
                  </a:lnTo>
                  <a:lnTo>
                    <a:pt x="0" y="404855"/>
                  </a:lnTo>
                  <a:close/>
                </a:path>
              </a:pathLst>
            </a:cu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a:solidFill>
                  <a:srgbClr val="000000"/>
                </a:solidFill>
                <a:latin typeface="Arial"/>
                <a:ea typeface="Arial"/>
                <a:cs typeface="Arial"/>
                <a:sym typeface="Arial"/>
              </a:endParaRPr>
            </a:p>
          </p:txBody>
        </p:sp>
        <p:sp>
          <p:nvSpPr>
            <p:cNvPr id="104" name="Google Shape;104;p15"/>
            <p:cNvSpPr/>
            <p:nvPr/>
          </p:nvSpPr>
          <p:spPr>
            <a:xfrm flipH="1">
              <a:off x="6908564" y="2070100"/>
              <a:ext cx="808123" cy="808038"/>
            </a:xfrm>
            <a:custGeom>
              <a:rect b="b" l="l" r="r" t="t"/>
              <a:pathLst>
                <a:path extrusionOk="0" h="808038" w="808123">
                  <a:moveTo>
                    <a:pt x="0" y="404019"/>
                  </a:moveTo>
                  <a:lnTo>
                    <a:pt x="404062" y="0"/>
                  </a:lnTo>
                  <a:lnTo>
                    <a:pt x="808123" y="0"/>
                  </a:lnTo>
                  <a:lnTo>
                    <a:pt x="0" y="808038"/>
                  </a:lnTo>
                  <a:lnTo>
                    <a:pt x="0" y="404019"/>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a:solidFill>
                  <a:srgbClr val="000000"/>
                </a:solidFill>
                <a:latin typeface="Arial"/>
                <a:ea typeface="Arial"/>
                <a:cs typeface="Arial"/>
                <a:sym typeface="Arial"/>
              </a:endParaRPr>
            </a:p>
          </p:txBody>
        </p:sp>
        <p:sp>
          <p:nvSpPr>
            <p:cNvPr id="105" name="Google Shape;105;p15"/>
            <p:cNvSpPr/>
            <p:nvPr/>
          </p:nvSpPr>
          <p:spPr>
            <a:xfrm rot="-5400000">
              <a:off x="6861771" y="2477250"/>
              <a:ext cx="808037" cy="809710"/>
            </a:xfrm>
            <a:custGeom>
              <a:rect b="b" l="l" r="r" t="t"/>
              <a:pathLst>
                <a:path extrusionOk="0" h="809710" w="808037">
                  <a:moveTo>
                    <a:pt x="0" y="404855"/>
                  </a:moveTo>
                  <a:lnTo>
                    <a:pt x="404019" y="0"/>
                  </a:lnTo>
                  <a:lnTo>
                    <a:pt x="808037" y="0"/>
                  </a:lnTo>
                  <a:lnTo>
                    <a:pt x="0" y="809710"/>
                  </a:lnTo>
                  <a:lnTo>
                    <a:pt x="0" y="404855"/>
                  </a:lnTo>
                  <a:close/>
                </a:path>
              </a:pathLst>
            </a:cu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a:solidFill>
                  <a:srgbClr val="000000"/>
                </a:solidFill>
                <a:latin typeface="Arial"/>
                <a:ea typeface="Arial"/>
                <a:cs typeface="Arial"/>
                <a:sym typeface="Arial"/>
              </a:endParaRPr>
            </a:p>
          </p:txBody>
        </p:sp>
        <p:sp>
          <p:nvSpPr>
            <p:cNvPr id="106" name="Google Shape;106;p15"/>
            <p:cNvSpPr/>
            <p:nvPr/>
          </p:nvSpPr>
          <p:spPr>
            <a:xfrm flipH="1">
              <a:off x="7965951" y="2692400"/>
              <a:ext cx="808123" cy="809625"/>
            </a:xfrm>
            <a:custGeom>
              <a:rect b="b" l="l" r="r" t="t"/>
              <a:pathLst>
                <a:path extrusionOk="0" h="809625" w="808123">
                  <a:moveTo>
                    <a:pt x="0" y="404813"/>
                  </a:moveTo>
                  <a:lnTo>
                    <a:pt x="404062" y="0"/>
                  </a:lnTo>
                  <a:lnTo>
                    <a:pt x="808123" y="0"/>
                  </a:lnTo>
                  <a:lnTo>
                    <a:pt x="0" y="809625"/>
                  </a:lnTo>
                  <a:lnTo>
                    <a:pt x="0" y="404813"/>
                  </a:lnTo>
                  <a:close/>
                </a:path>
              </a:pathLst>
            </a:cu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a:solidFill>
                  <a:srgbClr val="000000"/>
                </a:solidFill>
                <a:latin typeface="Arial"/>
                <a:ea typeface="Arial"/>
                <a:cs typeface="Arial"/>
                <a:sym typeface="Arial"/>
              </a:endParaRPr>
            </a:p>
          </p:txBody>
        </p:sp>
        <p:sp>
          <p:nvSpPr>
            <p:cNvPr id="107" name="Google Shape;107;p15"/>
            <p:cNvSpPr/>
            <p:nvPr/>
          </p:nvSpPr>
          <p:spPr>
            <a:xfrm flipH="1">
              <a:off x="8145358" y="3308350"/>
              <a:ext cx="808122" cy="809625"/>
            </a:xfrm>
            <a:custGeom>
              <a:rect b="b" l="l" r="r" t="t"/>
              <a:pathLst>
                <a:path extrusionOk="0" h="809625" w="808122">
                  <a:moveTo>
                    <a:pt x="0" y="404813"/>
                  </a:moveTo>
                  <a:lnTo>
                    <a:pt x="404061" y="0"/>
                  </a:lnTo>
                  <a:lnTo>
                    <a:pt x="808122" y="0"/>
                  </a:lnTo>
                  <a:lnTo>
                    <a:pt x="0" y="809625"/>
                  </a:lnTo>
                  <a:lnTo>
                    <a:pt x="0" y="404813"/>
                  </a:lnTo>
                  <a:close/>
                </a:path>
              </a:pathLst>
            </a:cu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a:solidFill>
                  <a:srgbClr val="000000"/>
                </a:solidFill>
                <a:latin typeface="Arial"/>
                <a:ea typeface="Arial"/>
                <a:cs typeface="Arial"/>
                <a:sym typeface="Arial"/>
              </a:endParaRPr>
            </a:p>
          </p:txBody>
        </p:sp>
        <p:sp>
          <p:nvSpPr>
            <p:cNvPr id="108" name="Google Shape;108;p15"/>
            <p:cNvSpPr/>
            <p:nvPr/>
          </p:nvSpPr>
          <p:spPr>
            <a:xfrm rot="-5400000">
              <a:off x="7048320" y="3095582"/>
              <a:ext cx="808038" cy="808123"/>
            </a:xfrm>
            <a:custGeom>
              <a:rect b="b" l="l" r="r" t="t"/>
              <a:pathLst>
                <a:path extrusionOk="0" h="808123" w="808038">
                  <a:moveTo>
                    <a:pt x="0" y="404062"/>
                  </a:moveTo>
                  <a:lnTo>
                    <a:pt x="404019" y="0"/>
                  </a:lnTo>
                  <a:lnTo>
                    <a:pt x="808038" y="0"/>
                  </a:lnTo>
                  <a:lnTo>
                    <a:pt x="0" y="808123"/>
                  </a:lnTo>
                  <a:lnTo>
                    <a:pt x="0" y="404062"/>
                  </a:lnTo>
                  <a:close/>
                </a:path>
              </a:pathLst>
            </a:cu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a:solidFill>
                  <a:srgbClr val="000000"/>
                </a:solidFill>
                <a:latin typeface="Arial"/>
                <a:ea typeface="Arial"/>
                <a:cs typeface="Arial"/>
                <a:sym typeface="Arial"/>
              </a:endParaRPr>
            </a:p>
          </p:txBody>
        </p:sp>
        <p:sp>
          <p:nvSpPr>
            <p:cNvPr id="109" name="Google Shape;109;p15"/>
            <p:cNvSpPr/>
            <p:nvPr/>
          </p:nvSpPr>
          <p:spPr>
            <a:xfrm flipH="1">
              <a:off x="7276903" y="3302000"/>
              <a:ext cx="808123" cy="809625"/>
            </a:xfrm>
            <a:custGeom>
              <a:rect b="b" l="l" r="r" t="t"/>
              <a:pathLst>
                <a:path extrusionOk="0" h="809625" w="808123">
                  <a:moveTo>
                    <a:pt x="0" y="404813"/>
                  </a:moveTo>
                  <a:lnTo>
                    <a:pt x="404062" y="0"/>
                  </a:lnTo>
                  <a:lnTo>
                    <a:pt x="808123" y="0"/>
                  </a:lnTo>
                  <a:lnTo>
                    <a:pt x="0" y="809625"/>
                  </a:lnTo>
                  <a:lnTo>
                    <a:pt x="0" y="404813"/>
                  </a:lnTo>
                  <a:close/>
                </a:path>
              </a:pathLst>
            </a:cu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a:solidFill>
                  <a:srgbClr val="000000"/>
                </a:solidFill>
                <a:latin typeface="Arial"/>
                <a:ea typeface="Arial"/>
                <a:cs typeface="Arial"/>
                <a:sym typeface="Arial"/>
              </a:endParaRPr>
            </a:p>
          </p:txBody>
        </p:sp>
        <p:sp>
          <p:nvSpPr>
            <p:cNvPr id="110" name="Google Shape;110;p15"/>
            <p:cNvSpPr/>
            <p:nvPr/>
          </p:nvSpPr>
          <p:spPr>
            <a:xfrm rot="-5400000">
              <a:off x="7227728" y="3711532"/>
              <a:ext cx="808038" cy="808122"/>
            </a:xfrm>
            <a:custGeom>
              <a:rect b="b" l="l" r="r" t="t"/>
              <a:pathLst>
                <a:path extrusionOk="0" h="808122" w="808038">
                  <a:moveTo>
                    <a:pt x="0" y="404061"/>
                  </a:moveTo>
                  <a:lnTo>
                    <a:pt x="404019" y="0"/>
                  </a:lnTo>
                  <a:lnTo>
                    <a:pt x="808038" y="0"/>
                  </a:lnTo>
                  <a:lnTo>
                    <a:pt x="0" y="808122"/>
                  </a:lnTo>
                  <a:lnTo>
                    <a:pt x="0" y="40406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a:solidFill>
                  <a:srgbClr val="000000"/>
                </a:solidFill>
                <a:latin typeface="Arial"/>
                <a:ea typeface="Arial"/>
                <a:cs typeface="Arial"/>
                <a:sym typeface="Arial"/>
              </a:endParaRPr>
            </a:p>
          </p:txBody>
        </p:sp>
        <p:sp>
          <p:nvSpPr>
            <p:cNvPr id="111" name="Google Shape;111;p15"/>
            <p:cNvSpPr/>
            <p:nvPr/>
          </p:nvSpPr>
          <p:spPr>
            <a:xfrm flipH="1">
              <a:off x="7462661" y="3917950"/>
              <a:ext cx="808122" cy="809625"/>
            </a:xfrm>
            <a:custGeom>
              <a:rect b="b" l="l" r="r" t="t"/>
              <a:pathLst>
                <a:path extrusionOk="0" h="809625" w="808122">
                  <a:moveTo>
                    <a:pt x="0" y="404813"/>
                  </a:moveTo>
                  <a:lnTo>
                    <a:pt x="404061" y="0"/>
                  </a:lnTo>
                  <a:lnTo>
                    <a:pt x="808122" y="0"/>
                  </a:lnTo>
                  <a:lnTo>
                    <a:pt x="0" y="809625"/>
                  </a:lnTo>
                  <a:lnTo>
                    <a:pt x="0" y="404813"/>
                  </a:lnTo>
                  <a:close/>
                </a:path>
              </a:pathLst>
            </a:cu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a:solidFill>
                  <a:srgbClr val="000000"/>
                </a:solidFill>
                <a:latin typeface="Arial"/>
                <a:ea typeface="Arial"/>
                <a:cs typeface="Arial"/>
                <a:sym typeface="Arial"/>
              </a:endParaRPr>
            </a:p>
          </p:txBody>
        </p:sp>
        <p:sp>
          <p:nvSpPr>
            <p:cNvPr id="112" name="Google Shape;112;p15"/>
            <p:cNvSpPr/>
            <p:nvPr/>
          </p:nvSpPr>
          <p:spPr>
            <a:xfrm rot="-5400000">
              <a:off x="8102533" y="3719470"/>
              <a:ext cx="808037" cy="808123"/>
            </a:xfrm>
            <a:custGeom>
              <a:rect b="b" l="l" r="r" t="t"/>
              <a:pathLst>
                <a:path extrusionOk="0" h="808123" w="808037">
                  <a:moveTo>
                    <a:pt x="0" y="404062"/>
                  </a:moveTo>
                  <a:lnTo>
                    <a:pt x="404019" y="0"/>
                  </a:lnTo>
                  <a:lnTo>
                    <a:pt x="808037" y="0"/>
                  </a:lnTo>
                  <a:lnTo>
                    <a:pt x="0" y="808123"/>
                  </a:lnTo>
                  <a:lnTo>
                    <a:pt x="0" y="404062"/>
                  </a:lnTo>
                  <a:close/>
                </a:path>
              </a:pathLst>
            </a:cu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a:solidFill>
                  <a:srgbClr val="000000"/>
                </a:solidFill>
                <a:latin typeface="Arial"/>
                <a:ea typeface="Arial"/>
                <a:cs typeface="Arial"/>
                <a:sym typeface="Arial"/>
              </a:endParaRPr>
            </a:p>
          </p:txBody>
        </p:sp>
        <p:sp>
          <p:nvSpPr>
            <p:cNvPr id="113" name="Google Shape;113;p15"/>
            <p:cNvSpPr/>
            <p:nvPr/>
          </p:nvSpPr>
          <p:spPr>
            <a:xfrm flipH="1">
              <a:off x="8334290" y="3925888"/>
              <a:ext cx="809710" cy="809625"/>
            </a:xfrm>
            <a:custGeom>
              <a:rect b="b" l="l" r="r" t="t"/>
              <a:pathLst>
                <a:path extrusionOk="0" h="809625" w="809710">
                  <a:moveTo>
                    <a:pt x="0" y="404813"/>
                  </a:moveTo>
                  <a:lnTo>
                    <a:pt x="404855" y="0"/>
                  </a:lnTo>
                  <a:lnTo>
                    <a:pt x="809710" y="0"/>
                  </a:lnTo>
                  <a:lnTo>
                    <a:pt x="0" y="809625"/>
                  </a:lnTo>
                  <a:lnTo>
                    <a:pt x="0" y="404813"/>
                  </a:lnTo>
                  <a:close/>
                </a:path>
              </a:pathLst>
            </a:cu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a:solidFill>
                  <a:srgbClr val="000000"/>
                </a:solidFill>
                <a:latin typeface="Arial"/>
                <a:ea typeface="Arial"/>
                <a:cs typeface="Arial"/>
                <a:sym typeface="Arial"/>
              </a:endParaRPr>
            </a:p>
          </p:txBody>
        </p:sp>
        <p:sp>
          <p:nvSpPr>
            <p:cNvPr id="114" name="Google Shape;114;p15"/>
            <p:cNvSpPr/>
            <p:nvPr/>
          </p:nvSpPr>
          <p:spPr>
            <a:xfrm rot="-5400000">
              <a:off x="8288290" y="4335419"/>
              <a:ext cx="808037" cy="808122"/>
            </a:xfrm>
            <a:custGeom>
              <a:rect b="b" l="l" r="r" t="t"/>
              <a:pathLst>
                <a:path extrusionOk="0" h="808122" w="808037">
                  <a:moveTo>
                    <a:pt x="0" y="404061"/>
                  </a:moveTo>
                  <a:lnTo>
                    <a:pt x="404019" y="0"/>
                  </a:lnTo>
                  <a:lnTo>
                    <a:pt x="808037" y="0"/>
                  </a:lnTo>
                  <a:lnTo>
                    <a:pt x="0" y="808122"/>
                  </a:lnTo>
                  <a:lnTo>
                    <a:pt x="0" y="404061"/>
                  </a:lnTo>
                  <a:close/>
                </a:path>
              </a:pathLst>
            </a:cu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a:solidFill>
                  <a:srgbClr val="000000"/>
                </a:solidFill>
                <a:latin typeface="Arial"/>
                <a:ea typeface="Arial"/>
                <a:cs typeface="Arial"/>
                <a:sym typeface="Arial"/>
              </a:endParaRPr>
            </a:p>
          </p:txBody>
        </p:sp>
      </p:grpSp>
      <p:sp>
        <p:nvSpPr>
          <p:cNvPr id="115" name="Google Shape;115;p15"/>
          <p:cNvSpPr txBox="1"/>
          <p:nvPr>
            <p:ph type="title"/>
          </p:nvPr>
        </p:nvSpPr>
        <p:spPr>
          <a:xfrm>
            <a:off x="311150" y="444500"/>
            <a:ext cx="8521700" cy="573087"/>
          </a:xfrm>
          <a:prstGeom prst="rect">
            <a:avLst/>
          </a:prstGeom>
          <a:noFill/>
          <a:ln>
            <a:noFill/>
          </a:ln>
        </p:spPr>
        <p:txBody>
          <a:bodyPr anchorCtr="0" anchor="t" bIns="91425" lIns="91425" spcFirstLastPara="1" rIns="91425" wrap="square" tIns="91425">
            <a:noAutofit/>
          </a:bodyPr>
          <a:lstStyle>
            <a:lvl1pPr lvl="0" marR="0" rtl="0" algn="l">
              <a:spcBef>
                <a:spcPts val="0"/>
              </a:spcBef>
              <a:spcAft>
                <a:spcPts val="0"/>
              </a:spcAft>
              <a:buSzPts val="1400"/>
              <a:buNone/>
              <a:defRPr b="0" i="0" sz="1400" u="none" cap="none" strike="noStrike">
                <a:solidFill>
                  <a:srgbClr val="000000"/>
                </a:solidFill>
                <a:latin typeface="Arial"/>
                <a:ea typeface="Arial"/>
                <a:cs typeface="Arial"/>
                <a:sym typeface="Arial"/>
              </a:defRPr>
            </a:lvl1pPr>
            <a:lvl2pPr lvl="1" marR="0" rtl="0" algn="l">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16" name="Google Shape;116;p15"/>
          <p:cNvSpPr txBox="1"/>
          <p:nvPr>
            <p:ph idx="1" type="body"/>
          </p:nvPr>
        </p:nvSpPr>
        <p:spPr>
          <a:xfrm>
            <a:off x="311150" y="1152525"/>
            <a:ext cx="8521700" cy="3416300"/>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0"/>
              </a:spcBef>
              <a:spcAft>
                <a:spcPts val="0"/>
              </a:spcAft>
              <a:buSzPts val="1400"/>
              <a:buNone/>
              <a:defRPr b="0" i="0" sz="1400" u="none" cap="none" strike="noStrike">
                <a:solidFill>
                  <a:srgbClr val="000000"/>
                </a:solidFill>
                <a:latin typeface="Arial"/>
                <a:ea typeface="Arial"/>
                <a:cs typeface="Arial"/>
                <a:sym typeface="Arial"/>
              </a:defRPr>
            </a:lvl1pPr>
            <a:lvl2pPr indent="-228600" lvl="1" marL="914400" marR="0" rtl="0" algn="l">
              <a:spcBef>
                <a:spcPts val="0"/>
              </a:spcBef>
              <a:spcAft>
                <a:spcPts val="0"/>
              </a:spcAft>
              <a:buSzPts val="1400"/>
              <a:buNone/>
              <a:defRPr b="0" i="0" sz="1400" u="none" cap="none" strike="noStrike">
                <a:solidFill>
                  <a:srgbClr val="000000"/>
                </a:solidFill>
                <a:latin typeface="Arial"/>
                <a:ea typeface="Arial"/>
                <a:cs typeface="Arial"/>
                <a:sym typeface="Arial"/>
              </a:defRPr>
            </a:lvl2pPr>
            <a:lvl3pPr indent="-228600" lvl="2" marL="1371600" marR="0" rtl="0" algn="l">
              <a:spcBef>
                <a:spcPts val="0"/>
              </a:spcBef>
              <a:spcAft>
                <a:spcPts val="0"/>
              </a:spcAft>
              <a:buSzPts val="1400"/>
              <a:buNone/>
              <a:defRPr b="0" i="0" sz="1400" u="none" cap="none" strike="noStrike">
                <a:solidFill>
                  <a:srgbClr val="000000"/>
                </a:solidFill>
                <a:latin typeface="Arial"/>
                <a:ea typeface="Arial"/>
                <a:cs typeface="Arial"/>
                <a:sym typeface="Arial"/>
              </a:defRPr>
            </a:lvl3pPr>
            <a:lvl4pPr indent="-228600" lvl="3" marL="1828800" marR="0" rtl="0" algn="l">
              <a:spcBef>
                <a:spcPts val="0"/>
              </a:spcBef>
              <a:spcAft>
                <a:spcPts val="0"/>
              </a:spcAft>
              <a:buSzPts val="1400"/>
              <a:buNone/>
              <a:defRPr b="0" i="0" sz="1400" u="none" cap="none" strike="noStrike">
                <a:solidFill>
                  <a:srgbClr val="000000"/>
                </a:solidFill>
                <a:latin typeface="Arial"/>
                <a:ea typeface="Arial"/>
                <a:cs typeface="Arial"/>
                <a:sym typeface="Arial"/>
              </a:defRPr>
            </a:lvl4pPr>
            <a:lvl5pPr indent="-228600" lvl="4" marL="2286000" marR="0" rtl="0" algn="l">
              <a:spcBef>
                <a:spcPts val="0"/>
              </a:spcBef>
              <a:spcAft>
                <a:spcPts val="0"/>
              </a:spcAft>
              <a:buSzPts val="1400"/>
              <a:buNone/>
              <a:defRPr b="0" i="0" sz="14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17" name="Google Shape;117;p15"/>
          <p:cNvSpPr txBox="1"/>
          <p:nvPr>
            <p:ph idx="12" type="sldNum"/>
          </p:nvPr>
        </p:nvSpPr>
        <p:spPr>
          <a:xfrm>
            <a:off x="8472487" y="4662487"/>
            <a:ext cx="549275" cy="3937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FFFFFF"/>
              </a:buClr>
              <a:buSzPts val="1000"/>
              <a:buFont typeface="Lato"/>
              <a:buNone/>
              <a:defRPr b="0" i="0" sz="1000" u="none">
                <a:solidFill>
                  <a:srgbClr val="FFFFFF"/>
                </a:solidFill>
                <a:latin typeface="Lato"/>
                <a:ea typeface="Lato"/>
                <a:cs typeface="Lato"/>
                <a:sym typeface="Lato"/>
              </a:defRPr>
            </a:lvl1pPr>
            <a:lvl2pPr indent="0" lvl="1" marL="0" marR="0" rtl="0" algn="r">
              <a:lnSpc>
                <a:spcPct val="100000"/>
              </a:lnSpc>
              <a:spcBef>
                <a:spcPts val="0"/>
              </a:spcBef>
              <a:spcAft>
                <a:spcPts val="0"/>
              </a:spcAft>
              <a:buClr>
                <a:srgbClr val="FFFFFF"/>
              </a:buClr>
              <a:buSzPts val="1000"/>
              <a:buFont typeface="Lato"/>
              <a:buNone/>
              <a:defRPr b="0" i="0" sz="1000" u="none">
                <a:solidFill>
                  <a:srgbClr val="FFFFFF"/>
                </a:solidFill>
                <a:latin typeface="Lato"/>
                <a:ea typeface="Lato"/>
                <a:cs typeface="Lato"/>
                <a:sym typeface="Lato"/>
              </a:defRPr>
            </a:lvl2pPr>
            <a:lvl3pPr indent="0" lvl="2" marL="0" marR="0" rtl="0" algn="r">
              <a:lnSpc>
                <a:spcPct val="100000"/>
              </a:lnSpc>
              <a:spcBef>
                <a:spcPts val="0"/>
              </a:spcBef>
              <a:spcAft>
                <a:spcPts val="0"/>
              </a:spcAft>
              <a:buClr>
                <a:srgbClr val="FFFFFF"/>
              </a:buClr>
              <a:buSzPts val="1000"/>
              <a:buFont typeface="Lato"/>
              <a:buNone/>
              <a:defRPr b="0" i="0" sz="1000" u="none">
                <a:solidFill>
                  <a:srgbClr val="FFFFFF"/>
                </a:solidFill>
                <a:latin typeface="Lato"/>
                <a:ea typeface="Lato"/>
                <a:cs typeface="Lato"/>
                <a:sym typeface="Lato"/>
              </a:defRPr>
            </a:lvl3pPr>
            <a:lvl4pPr indent="0" lvl="3" marL="0" marR="0" rtl="0" algn="r">
              <a:lnSpc>
                <a:spcPct val="100000"/>
              </a:lnSpc>
              <a:spcBef>
                <a:spcPts val="0"/>
              </a:spcBef>
              <a:spcAft>
                <a:spcPts val="0"/>
              </a:spcAft>
              <a:buClr>
                <a:srgbClr val="FFFFFF"/>
              </a:buClr>
              <a:buSzPts val="1000"/>
              <a:buFont typeface="Lato"/>
              <a:buNone/>
              <a:defRPr b="0" i="0" sz="1000" u="none">
                <a:solidFill>
                  <a:srgbClr val="FFFFFF"/>
                </a:solidFill>
                <a:latin typeface="Lato"/>
                <a:ea typeface="Lato"/>
                <a:cs typeface="Lato"/>
                <a:sym typeface="Lato"/>
              </a:defRPr>
            </a:lvl4pPr>
            <a:lvl5pPr indent="0" lvl="4" marL="0" marR="0" rtl="0" algn="r">
              <a:lnSpc>
                <a:spcPct val="100000"/>
              </a:lnSpc>
              <a:spcBef>
                <a:spcPts val="0"/>
              </a:spcBef>
              <a:spcAft>
                <a:spcPts val="0"/>
              </a:spcAft>
              <a:buClr>
                <a:srgbClr val="FFFFFF"/>
              </a:buClr>
              <a:buSzPts val="1000"/>
              <a:buFont typeface="Lato"/>
              <a:buNone/>
              <a:defRPr b="0" i="0" sz="1000" u="none">
                <a:solidFill>
                  <a:srgbClr val="FFFFFF"/>
                </a:solidFill>
                <a:latin typeface="Lato"/>
                <a:ea typeface="Lato"/>
                <a:cs typeface="Lato"/>
                <a:sym typeface="Lato"/>
              </a:defRPr>
            </a:lvl5pPr>
            <a:lvl6pPr indent="0" lvl="5" marL="0" marR="0" rtl="0" algn="r">
              <a:lnSpc>
                <a:spcPct val="100000"/>
              </a:lnSpc>
              <a:spcBef>
                <a:spcPts val="0"/>
              </a:spcBef>
              <a:spcAft>
                <a:spcPts val="0"/>
              </a:spcAft>
              <a:buClr>
                <a:srgbClr val="FFFFFF"/>
              </a:buClr>
              <a:buSzPts val="1000"/>
              <a:buFont typeface="Lato"/>
              <a:buNone/>
              <a:defRPr b="0" i="0" sz="1000" u="none">
                <a:solidFill>
                  <a:srgbClr val="FFFFFF"/>
                </a:solidFill>
                <a:latin typeface="Lato"/>
                <a:ea typeface="Lato"/>
                <a:cs typeface="Lato"/>
                <a:sym typeface="Lato"/>
              </a:defRPr>
            </a:lvl6pPr>
            <a:lvl7pPr indent="0" lvl="6" marL="0" marR="0" rtl="0" algn="r">
              <a:lnSpc>
                <a:spcPct val="100000"/>
              </a:lnSpc>
              <a:spcBef>
                <a:spcPts val="0"/>
              </a:spcBef>
              <a:spcAft>
                <a:spcPts val="0"/>
              </a:spcAft>
              <a:buClr>
                <a:srgbClr val="FFFFFF"/>
              </a:buClr>
              <a:buSzPts val="1000"/>
              <a:buFont typeface="Lato"/>
              <a:buNone/>
              <a:defRPr b="0" i="0" sz="1000" u="none">
                <a:solidFill>
                  <a:srgbClr val="FFFFFF"/>
                </a:solidFill>
                <a:latin typeface="Lato"/>
                <a:ea typeface="Lato"/>
                <a:cs typeface="Lato"/>
                <a:sym typeface="Lato"/>
              </a:defRPr>
            </a:lvl7pPr>
            <a:lvl8pPr indent="0" lvl="7" marL="0" marR="0" rtl="0" algn="r">
              <a:lnSpc>
                <a:spcPct val="100000"/>
              </a:lnSpc>
              <a:spcBef>
                <a:spcPts val="0"/>
              </a:spcBef>
              <a:spcAft>
                <a:spcPts val="0"/>
              </a:spcAft>
              <a:buClr>
                <a:srgbClr val="FFFFFF"/>
              </a:buClr>
              <a:buSzPts val="1000"/>
              <a:buFont typeface="Lato"/>
              <a:buNone/>
              <a:defRPr b="0" i="0" sz="1000" u="none">
                <a:solidFill>
                  <a:srgbClr val="FFFFFF"/>
                </a:solidFill>
                <a:latin typeface="Lato"/>
                <a:ea typeface="Lato"/>
                <a:cs typeface="Lato"/>
                <a:sym typeface="Lato"/>
              </a:defRPr>
            </a:lvl8pPr>
            <a:lvl9pPr indent="0" lvl="8" marL="0" marR="0" rtl="0" algn="r">
              <a:lnSpc>
                <a:spcPct val="100000"/>
              </a:lnSpc>
              <a:spcBef>
                <a:spcPts val="0"/>
              </a:spcBef>
              <a:spcAft>
                <a:spcPts val="0"/>
              </a:spcAft>
              <a:buClr>
                <a:srgbClr val="FFFFFF"/>
              </a:buClr>
              <a:buSzPts val="1000"/>
              <a:buFont typeface="Lato"/>
              <a:buNone/>
              <a:defRPr b="0" i="0" sz="1000" u="none">
                <a:solidFill>
                  <a:srgbClr val="FFFFFF"/>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sz="14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55"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21" name="Shape 121"/>
        <p:cNvGrpSpPr/>
        <p:nvPr/>
      </p:nvGrpSpPr>
      <p:grpSpPr>
        <a:xfrm>
          <a:off x="0" y="0"/>
          <a:ext cx="0" cy="0"/>
          <a:chOff x="0" y="0"/>
          <a:chExt cx="0" cy="0"/>
        </a:xfrm>
      </p:grpSpPr>
      <p:grpSp>
        <p:nvGrpSpPr>
          <p:cNvPr id="122" name="Google Shape;122;p17"/>
          <p:cNvGrpSpPr/>
          <p:nvPr/>
        </p:nvGrpSpPr>
        <p:grpSpPr>
          <a:xfrm>
            <a:off x="-1" y="381000"/>
            <a:ext cx="1038226" cy="1016000"/>
            <a:chOff x="-1" y="381001"/>
            <a:chExt cx="1037851" cy="1016288"/>
          </a:xfrm>
        </p:grpSpPr>
        <p:sp>
          <p:nvSpPr>
            <p:cNvPr id="123" name="Google Shape;123;p17"/>
            <p:cNvSpPr/>
            <p:nvPr/>
          </p:nvSpPr>
          <p:spPr>
            <a:xfrm rot="-5400000">
              <a:off x="533" y="380467"/>
              <a:ext cx="808266" cy="809333"/>
            </a:xfrm>
            <a:custGeom>
              <a:rect b="b" l="l" r="r" t="t"/>
              <a:pathLst>
                <a:path extrusionOk="0" h="809333" w="808266">
                  <a:moveTo>
                    <a:pt x="0" y="404667"/>
                  </a:moveTo>
                  <a:lnTo>
                    <a:pt x="404133" y="0"/>
                  </a:lnTo>
                  <a:lnTo>
                    <a:pt x="808266" y="0"/>
                  </a:lnTo>
                  <a:lnTo>
                    <a:pt x="0" y="809333"/>
                  </a:lnTo>
                  <a:lnTo>
                    <a:pt x="0" y="404667"/>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a:solidFill>
                  <a:srgbClr val="000000"/>
                </a:solidFill>
                <a:latin typeface="Arial"/>
                <a:ea typeface="Arial"/>
                <a:cs typeface="Arial"/>
                <a:sym typeface="Arial"/>
              </a:endParaRPr>
            </a:p>
          </p:txBody>
        </p:sp>
        <p:sp>
          <p:nvSpPr>
            <p:cNvPr id="124" name="Google Shape;124;p17"/>
            <p:cNvSpPr/>
            <p:nvPr/>
          </p:nvSpPr>
          <p:spPr>
            <a:xfrm flipH="1">
              <a:off x="228517" y="589023"/>
              <a:ext cx="809333" cy="808265"/>
            </a:xfrm>
            <a:custGeom>
              <a:rect b="b" l="l" r="r" t="t"/>
              <a:pathLst>
                <a:path extrusionOk="0" h="808265" w="809333">
                  <a:moveTo>
                    <a:pt x="0" y="404133"/>
                  </a:moveTo>
                  <a:lnTo>
                    <a:pt x="404667" y="0"/>
                  </a:lnTo>
                  <a:lnTo>
                    <a:pt x="809333" y="0"/>
                  </a:lnTo>
                  <a:lnTo>
                    <a:pt x="0" y="808265"/>
                  </a:lnTo>
                  <a:lnTo>
                    <a:pt x="0" y="404133"/>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a:solidFill>
                  <a:srgbClr val="000000"/>
                </a:solidFill>
                <a:latin typeface="Arial"/>
                <a:ea typeface="Arial"/>
                <a:cs typeface="Arial"/>
                <a:sym typeface="Arial"/>
              </a:endParaRPr>
            </a:p>
          </p:txBody>
        </p:sp>
      </p:grpSp>
      <p:sp>
        <p:nvSpPr>
          <p:cNvPr id="125" name="Google Shape;125;p17"/>
          <p:cNvSpPr txBox="1"/>
          <p:nvPr>
            <p:ph type="title"/>
          </p:nvPr>
        </p:nvSpPr>
        <p:spPr>
          <a:xfrm>
            <a:off x="311150" y="444500"/>
            <a:ext cx="8521700" cy="573087"/>
          </a:xfrm>
          <a:prstGeom prst="rect">
            <a:avLst/>
          </a:prstGeom>
          <a:noFill/>
          <a:ln>
            <a:noFill/>
          </a:ln>
        </p:spPr>
        <p:txBody>
          <a:bodyPr anchorCtr="0" anchor="t" bIns="91425" lIns="91425" spcFirstLastPara="1" rIns="91425" wrap="square" tIns="91425">
            <a:noAutofit/>
          </a:bodyPr>
          <a:lstStyle>
            <a:lvl1pPr lvl="0" marR="0" rtl="0" algn="l">
              <a:spcBef>
                <a:spcPts val="0"/>
              </a:spcBef>
              <a:spcAft>
                <a:spcPts val="0"/>
              </a:spcAft>
              <a:buSzPts val="1400"/>
              <a:buNone/>
              <a:defRPr b="0" i="0" sz="1400" u="none" cap="none" strike="noStrike">
                <a:solidFill>
                  <a:srgbClr val="000000"/>
                </a:solidFill>
                <a:latin typeface="Arial"/>
                <a:ea typeface="Arial"/>
                <a:cs typeface="Arial"/>
                <a:sym typeface="Arial"/>
              </a:defRPr>
            </a:lvl1pPr>
            <a:lvl2pPr lvl="1" marR="0" rtl="0" algn="l">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26" name="Google Shape;126;p17"/>
          <p:cNvSpPr txBox="1"/>
          <p:nvPr>
            <p:ph idx="1" type="body"/>
          </p:nvPr>
        </p:nvSpPr>
        <p:spPr>
          <a:xfrm>
            <a:off x="311150" y="1152525"/>
            <a:ext cx="8521700" cy="3416300"/>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0"/>
              </a:spcBef>
              <a:spcAft>
                <a:spcPts val="0"/>
              </a:spcAft>
              <a:buSzPts val="1400"/>
              <a:buNone/>
              <a:defRPr b="0" i="0" sz="1400" u="none" cap="none" strike="noStrike">
                <a:solidFill>
                  <a:srgbClr val="000000"/>
                </a:solidFill>
                <a:latin typeface="Arial"/>
                <a:ea typeface="Arial"/>
                <a:cs typeface="Arial"/>
                <a:sym typeface="Arial"/>
              </a:defRPr>
            </a:lvl1pPr>
            <a:lvl2pPr indent="-228600" lvl="1" marL="914400" marR="0" rtl="0" algn="l">
              <a:spcBef>
                <a:spcPts val="0"/>
              </a:spcBef>
              <a:spcAft>
                <a:spcPts val="0"/>
              </a:spcAft>
              <a:buSzPts val="1400"/>
              <a:buNone/>
              <a:defRPr b="0" i="0" sz="1400" u="none" cap="none" strike="noStrike">
                <a:solidFill>
                  <a:srgbClr val="000000"/>
                </a:solidFill>
                <a:latin typeface="Arial"/>
                <a:ea typeface="Arial"/>
                <a:cs typeface="Arial"/>
                <a:sym typeface="Arial"/>
              </a:defRPr>
            </a:lvl2pPr>
            <a:lvl3pPr indent="-228600" lvl="2" marL="1371600" marR="0" rtl="0" algn="l">
              <a:spcBef>
                <a:spcPts val="0"/>
              </a:spcBef>
              <a:spcAft>
                <a:spcPts val="0"/>
              </a:spcAft>
              <a:buSzPts val="1400"/>
              <a:buNone/>
              <a:defRPr b="0" i="0" sz="1400" u="none" cap="none" strike="noStrike">
                <a:solidFill>
                  <a:srgbClr val="000000"/>
                </a:solidFill>
                <a:latin typeface="Arial"/>
                <a:ea typeface="Arial"/>
                <a:cs typeface="Arial"/>
                <a:sym typeface="Arial"/>
              </a:defRPr>
            </a:lvl3pPr>
            <a:lvl4pPr indent="-228600" lvl="3" marL="1828800" marR="0" rtl="0" algn="l">
              <a:spcBef>
                <a:spcPts val="0"/>
              </a:spcBef>
              <a:spcAft>
                <a:spcPts val="0"/>
              </a:spcAft>
              <a:buSzPts val="1400"/>
              <a:buNone/>
              <a:defRPr b="0" i="0" sz="1400" u="none" cap="none" strike="noStrike">
                <a:solidFill>
                  <a:srgbClr val="000000"/>
                </a:solidFill>
                <a:latin typeface="Arial"/>
                <a:ea typeface="Arial"/>
                <a:cs typeface="Arial"/>
                <a:sym typeface="Arial"/>
              </a:defRPr>
            </a:lvl4pPr>
            <a:lvl5pPr indent="-228600" lvl="4" marL="2286000" marR="0" rtl="0" algn="l">
              <a:spcBef>
                <a:spcPts val="0"/>
              </a:spcBef>
              <a:spcAft>
                <a:spcPts val="0"/>
              </a:spcAft>
              <a:buSzPts val="1400"/>
              <a:buNone/>
              <a:defRPr b="0" i="0" sz="14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27" name="Google Shape;127;p17"/>
          <p:cNvSpPr txBox="1"/>
          <p:nvPr>
            <p:ph idx="12" type="sldNum"/>
          </p:nvPr>
        </p:nvSpPr>
        <p:spPr>
          <a:xfrm>
            <a:off x="8472487" y="4662487"/>
            <a:ext cx="549275" cy="3937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FFFFFF"/>
              </a:buClr>
              <a:buSzPts val="1000"/>
              <a:buFont typeface="Lato"/>
              <a:buNone/>
              <a:defRPr b="0" i="0" sz="1000" u="none">
                <a:solidFill>
                  <a:srgbClr val="FFFFFF"/>
                </a:solidFill>
                <a:latin typeface="Lato"/>
                <a:ea typeface="Lato"/>
                <a:cs typeface="Lato"/>
                <a:sym typeface="Lato"/>
              </a:defRPr>
            </a:lvl1pPr>
            <a:lvl2pPr indent="0" lvl="1" marL="0" marR="0" rtl="0" algn="r">
              <a:lnSpc>
                <a:spcPct val="100000"/>
              </a:lnSpc>
              <a:spcBef>
                <a:spcPts val="0"/>
              </a:spcBef>
              <a:spcAft>
                <a:spcPts val="0"/>
              </a:spcAft>
              <a:buClr>
                <a:srgbClr val="FFFFFF"/>
              </a:buClr>
              <a:buSzPts val="1000"/>
              <a:buFont typeface="Lato"/>
              <a:buNone/>
              <a:defRPr b="0" i="0" sz="1000" u="none">
                <a:solidFill>
                  <a:srgbClr val="FFFFFF"/>
                </a:solidFill>
                <a:latin typeface="Lato"/>
                <a:ea typeface="Lato"/>
                <a:cs typeface="Lato"/>
                <a:sym typeface="Lato"/>
              </a:defRPr>
            </a:lvl2pPr>
            <a:lvl3pPr indent="0" lvl="2" marL="0" marR="0" rtl="0" algn="r">
              <a:lnSpc>
                <a:spcPct val="100000"/>
              </a:lnSpc>
              <a:spcBef>
                <a:spcPts val="0"/>
              </a:spcBef>
              <a:spcAft>
                <a:spcPts val="0"/>
              </a:spcAft>
              <a:buClr>
                <a:srgbClr val="FFFFFF"/>
              </a:buClr>
              <a:buSzPts val="1000"/>
              <a:buFont typeface="Lato"/>
              <a:buNone/>
              <a:defRPr b="0" i="0" sz="1000" u="none">
                <a:solidFill>
                  <a:srgbClr val="FFFFFF"/>
                </a:solidFill>
                <a:latin typeface="Lato"/>
                <a:ea typeface="Lato"/>
                <a:cs typeface="Lato"/>
                <a:sym typeface="Lato"/>
              </a:defRPr>
            </a:lvl3pPr>
            <a:lvl4pPr indent="0" lvl="3" marL="0" marR="0" rtl="0" algn="r">
              <a:lnSpc>
                <a:spcPct val="100000"/>
              </a:lnSpc>
              <a:spcBef>
                <a:spcPts val="0"/>
              </a:spcBef>
              <a:spcAft>
                <a:spcPts val="0"/>
              </a:spcAft>
              <a:buClr>
                <a:srgbClr val="FFFFFF"/>
              </a:buClr>
              <a:buSzPts val="1000"/>
              <a:buFont typeface="Lato"/>
              <a:buNone/>
              <a:defRPr b="0" i="0" sz="1000" u="none">
                <a:solidFill>
                  <a:srgbClr val="FFFFFF"/>
                </a:solidFill>
                <a:latin typeface="Lato"/>
                <a:ea typeface="Lato"/>
                <a:cs typeface="Lato"/>
                <a:sym typeface="Lato"/>
              </a:defRPr>
            </a:lvl4pPr>
            <a:lvl5pPr indent="0" lvl="4" marL="0" marR="0" rtl="0" algn="r">
              <a:lnSpc>
                <a:spcPct val="100000"/>
              </a:lnSpc>
              <a:spcBef>
                <a:spcPts val="0"/>
              </a:spcBef>
              <a:spcAft>
                <a:spcPts val="0"/>
              </a:spcAft>
              <a:buClr>
                <a:srgbClr val="FFFFFF"/>
              </a:buClr>
              <a:buSzPts val="1000"/>
              <a:buFont typeface="Lato"/>
              <a:buNone/>
              <a:defRPr b="0" i="0" sz="1000" u="none">
                <a:solidFill>
                  <a:srgbClr val="FFFFFF"/>
                </a:solidFill>
                <a:latin typeface="Lato"/>
                <a:ea typeface="Lato"/>
                <a:cs typeface="Lato"/>
                <a:sym typeface="Lato"/>
              </a:defRPr>
            </a:lvl5pPr>
            <a:lvl6pPr indent="0" lvl="5" marL="0" marR="0" rtl="0" algn="r">
              <a:lnSpc>
                <a:spcPct val="100000"/>
              </a:lnSpc>
              <a:spcBef>
                <a:spcPts val="0"/>
              </a:spcBef>
              <a:spcAft>
                <a:spcPts val="0"/>
              </a:spcAft>
              <a:buClr>
                <a:srgbClr val="FFFFFF"/>
              </a:buClr>
              <a:buSzPts val="1000"/>
              <a:buFont typeface="Lato"/>
              <a:buNone/>
              <a:defRPr b="0" i="0" sz="1000" u="none">
                <a:solidFill>
                  <a:srgbClr val="FFFFFF"/>
                </a:solidFill>
                <a:latin typeface="Lato"/>
                <a:ea typeface="Lato"/>
                <a:cs typeface="Lato"/>
                <a:sym typeface="Lato"/>
              </a:defRPr>
            </a:lvl6pPr>
            <a:lvl7pPr indent="0" lvl="6" marL="0" marR="0" rtl="0" algn="r">
              <a:lnSpc>
                <a:spcPct val="100000"/>
              </a:lnSpc>
              <a:spcBef>
                <a:spcPts val="0"/>
              </a:spcBef>
              <a:spcAft>
                <a:spcPts val="0"/>
              </a:spcAft>
              <a:buClr>
                <a:srgbClr val="FFFFFF"/>
              </a:buClr>
              <a:buSzPts val="1000"/>
              <a:buFont typeface="Lato"/>
              <a:buNone/>
              <a:defRPr b="0" i="0" sz="1000" u="none">
                <a:solidFill>
                  <a:srgbClr val="FFFFFF"/>
                </a:solidFill>
                <a:latin typeface="Lato"/>
                <a:ea typeface="Lato"/>
                <a:cs typeface="Lato"/>
                <a:sym typeface="Lato"/>
              </a:defRPr>
            </a:lvl7pPr>
            <a:lvl8pPr indent="0" lvl="7" marL="0" marR="0" rtl="0" algn="r">
              <a:lnSpc>
                <a:spcPct val="100000"/>
              </a:lnSpc>
              <a:spcBef>
                <a:spcPts val="0"/>
              </a:spcBef>
              <a:spcAft>
                <a:spcPts val="0"/>
              </a:spcAft>
              <a:buClr>
                <a:srgbClr val="FFFFFF"/>
              </a:buClr>
              <a:buSzPts val="1000"/>
              <a:buFont typeface="Lato"/>
              <a:buNone/>
              <a:defRPr b="0" i="0" sz="1000" u="none">
                <a:solidFill>
                  <a:srgbClr val="FFFFFF"/>
                </a:solidFill>
                <a:latin typeface="Lato"/>
                <a:ea typeface="Lato"/>
                <a:cs typeface="Lato"/>
                <a:sym typeface="Lato"/>
              </a:defRPr>
            </a:lvl8pPr>
            <a:lvl9pPr indent="0" lvl="8" marL="0" marR="0" rtl="0" algn="r">
              <a:lnSpc>
                <a:spcPct val="100000"/>
              </a:lnSpc>
              <a:spcBef>
                <a:spcPts val="0"/>
              </a:spcBef>
              <a:spcAft>
                <a:spcPts val="0"/>
              </a:spcAft>
              <a:buClr>
                <a:srgbClr val="FFFFFF"/>
              </a:buClr>
              <a:buSzPts val="1000"/>
              <a:buFont typeface="Lato"/>
              <a:buNone/>
              <a:defRPr b="0" i="0" sz="1000" u="none">
                <a:solidFill>
                  <a:srgbClr val="FFFFFF"/>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sz="14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56"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gi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2.png"/><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7.pn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1.png"/><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8.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4.png"/><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5.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8.png"/><Relationship Id="rId4" Type="http://schemas.openxmlformats.org/officeDocument/2006/relationships/image" Target="../media/image20.png"/><Relationship Id="rId5"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3.png"/><Relationship Id="rId4" Type="http://schemas.openxmlformats.org/officeDocument/2006/relationships/image" Target="../media/image6.png"/><Relationship Id="rId5" Type="http://schemas.openxmlformats.org/officeDocument/2006/relationships/image" Target="../media/image12.png"/><Relationship Id="rId6"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23"/>
          <p:cNvSpPr txBox="1"/>
          <p:nvPr>
            <p:ph type="ctrTitle"/>
          </p:nvPr>
        </p:nvSpPr>
        <p:spPr>
          <a:xfrm>
            <a:off x="3536950" y="1577975"/>
            <a:ext cx="5018087" cy="1579562"/>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4000"/>
              <a:buNone/>
            </a:pPr>
            <a:r>
              <a:rPr b="0" i="0" lang="en-US" sz="4000" u="none">
                <a:solidFill>
                  <a:srgbClr val="FFFFFF"/>
                </a:solidFill>
                <a:latin typeface="Montserrat"/>
                <a:ea typeface="Montserrat"/>
                <a:cs typeface="Montserrat"/>
                <a:sym typeface="Montserrat"/>
              </a:rPr>
              <a:t>Microservices</a:t>
            </a:r>
            <a:endParaRPr/>
          </a:p>
        </p:txBody>
      </p:sp>
      <p:pic>
        <p:nvPicPr>
          <p:cNvPr id="175" name="Google Shape;175;p23"/>
          <p:cNvPicPr preferRelativeResize="0"/>
          <p:nvPr/>
        </p:nvPicPr>
        <p:blipFill>
          <a:blip r:embed="rId3">
            <a:alphaModFix/>
          </a:blip>
          <a:stretch>
            <a:fillRect/>
          </a:stretch>
        </p:blipFill>
        <p:spPr>
          <a:xfrm>
            <a:off x="5599663" y="668475"/>
            <a:ext cx="3232149" cy="323214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xit" presetID="10" presetSubtype="0">
                                  <p:stCondLst>
                                    <p:cond delay="0"/>
                                  </p:stCondLst>
                                  <p:childTnLst>
                                    <p:animEffect filter="fade" transition="out">
                                      <p:cBhvr>
                                        <p:cTn dur="3000"/>
                                        <p:tgtEl>
                                          <p:spTgt spid="175"/>
                                        </p:tgtEl>
                                      </p:cBhvr>
                                    </p:animEffect>
                                    <p:set>
                                      <p:cBhvr>
                                        <p:cTn dur="1" fill="hold">
                                          <p:stCondLst>
                                            <p:cond delay="3000"/>
                                          </p:stCondLst>
                                        </p:cTn>
                                        <p:tgtEl>
                                          <p:spTgt spid="175"/>
                                        </p:tgtEl>
                                        <p:attrNameLst>
                                          <p:attrName>style.visibility</p:attrName>
                                        </p:attrNameLst>
                                      </p:cBhvr>
                                      <p:to>
                                        <p:strVal val="hidden"/>
                                      </p:to>
                                    </p:set>
                                  </p:childTnLst>
                                </p:cTn>
                              </p:par>
                            </p:childTnLst>
                          </p:cTn>
                        </p:par>
                        <p:par>
                          <p:cTn fill="hold">
                            <p:stCondLst>
                              <p:cond delay="3000"/>
                            </p:stCondLst>
                            <p:childTnLst>
                              <p:par>
                                <p:cTn fill="hold" nodeType="afterEffect" presetClass="entr" presetID="1" presetSubtype="0">
                                  <p:stCondLst>
                                    <p:cond delay="0"/>
                                  </p:stCondLst>
                                  <p:childTnLst>
                                    <p:set>
                                      <p:cBhvr>
                                        <p:cTn dur="1" fill="hold">
                                          <p:stCondLst>
                                            <p:cond delay="0"/>
                                          </p:stCondLst>
                                        </p:cTn>
                                        <p:tgtEl>
                                          <p:spTgt spid="17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32"/>
          <p:cNvSpPr txBox="1"/>
          <p:nvPr>
            <p:ph type="title"/>
          </p:nvPr>
        </p:nvSpPr>
        <p:spPr>
          <a:xfrm>
            <a:off x="1296987" y="393700"/>
            <a:ext cx="7038975" cy="914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b="0" i="0" lang="en-US" sz="2400" u="none">
                <a:solidFill>
                  <a:srgbClr val="FFFFFF"/>
                </a:solidFill>
                <a:latin typeface="Montserrat"/>
                <a:ea typeface="Montserrat"/>
                <a:cs typeface="Montserrat"/>
                <a:sym typeface="Montserrat"/>
              </a:rPr>
              <a:t>Why should we use Microservice</a:t>
            </a:r>
            <a:endParaRPr/>
          </a:p>
        </p:txBody>
      </p:sp>
      <p:sp>
        <p:nvSpPr>
          <p:cNvPr id="259" name="Google Shape;259;p32"/>
          <p:cNvSpPr txBox="1"/>
          <p:nvPr>
            <p:ph idx="1" type="body"/>
          </p:nvPr>
        </p:nvSpPr>
        <p:spPr>
          <a:xfrm>
            <a:off x="1296987" y="1193800"/>
            <a:ext cx="7038975" cy="41275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300"/>
              <a:buNone/>
            </a:pPr>
            <a:r>
              <a:rPr b="0" i="0" lang="en-US" sz="1300" u="none">
                <a:solidFill>
                  <a:srgbClr val="FFFFFF"/>
                </a:solidFill>
                <a:latin typeface="Lato"/>
                <a:ea typeface="Lato"/>
                <a:cs typeface="Lato"/>
                <a:sym typeface="Lato"/>
              </a:rPr>
              <a:t>Scalability —— Robustness</a:t>
            </a:r>
            <a:endParaRPr/>
          </a:p>
          <a:p>
            <a:pPr indent="-228600" lvl="0" marL="457200" rtl="0" algn="l">
              <a:spcBef>
                <a:spcPts val="0"/>
              </a:spcBef>
              <a:spcAft>
                <a:spcPts val="0"/>
              </a:spcAft>
              <a:buSzPts val="1300"/>
              <a:buNone/>
            </a:pPr>
            <a:r>
              <a:t/>
            </a:r>
            <a:endParaRPr b="0" i="0" sz="1300" u="none">
              <a:solidFill>
                <a:srgbClr val="FFFFFF"/>
              </a:solidFill>
              <a:latin typeface="Lato"/>
              <a:ea typeface="Lato"/>
              <a:cs typeface="Lato"/>
              <a:sym typeface="Lato"/>
            </a:endParaRPr>
          </a:p>
        </p:txBody>
      </p:sp>
      <p:pic>
        <p:nvPicPr>
          <p:cNvPr id="260" name="Google Shape;260;p32"/>
          <p:cNvPicPr preferRelativeResize="0"/>
          <p:nvPr/>
        </p:nvPicPr>
        <p:blipFill rotWithShape="1">
          <a:blip r:embed="rId3">
            <a:alphaModFix/>
          </a:blip>
          <a:srcRect b="0" l="0" r="0" t="0"/>
          <a:stretch/>
        </p:blipFill>
        <p:spPr>
          <a:xfrm>
            <a:off x="469900" y="1590675"/>
            <a:ext cx="4029075" cy="3117850"/>
          </a:xfrm>
          <a:prstGeom prst="rect">
            <a:avLst/>
          </a:prstGeom>
          <a:noFill/>
          <a:ln>
            <a:noFill/>
          </a:ln>
        </p:spPr>
      </p:pic>
      <p:pic>
        <p:nvPicPr>
          <p:cNvPr id="261" name="Google Shape;261;p32"/>
          <p:cNvPicPr preferRelativeResize="0"/>
          <p:nvPr/>
        </p:nvPicPr>
        <p:blipFill rotWithShape="1">
          <a:blip r:embed="rId4">
            <a:alphaModFix/>
          </a:blip>
          <a:srcRect b="0" l="0" r="0" t="0"/>
          <a:stretch/>
        </p:blipFill>
        <p:spPr>
          <a:xfrm>
            <a:off x="4651375" y="1590675"/>
            <a:ext cx="4022725" cy="3117850"/>
          </a:xfrm>
          <a:prstGeom prst="rect">
            <a:avLst/>
          </a:prstGeom>
          <a:noFill/>
          <a:ln>
            <a:noFill/>
          </a:ln>
        </p:spPr>
      </p:pic>
      <p:sp>
        <p:nvSpPr>
          <p:cNvPr id="262" name="Google Shape;262;p32"/>
          <p:cNvSpPr txBox="1"/>
          <p:nvPr/>
        </p:nvSpPr>
        <p:spPr>
          <a:xfrm>
            <a:off x="250825" y="4800600"/>
            <a:ext cx="8991600" cy="24606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1000"/>
              <a:buFont typeface="Arial"/>
              <a:buNone/>
            </a:pPr>
            <a:r>
              <a:rPr b="0" i="0" lang="en-US" sz="1000" u="none">
                <a:solidFill>
                  <a:schemeClr val="lt1"/>
                </a:solidFill>
                <a:latin typeface="Arial"/>
                <a:ea typeface="Arial"/>
                <a:cs typeface="Arial"/>
                <a:sym typeface="Arial"/>
              </a:rPr>
              <a:t>If one server has hardware failure like hardware broken or power cut. other servers could still provide all the services.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33"/>
          <p:cNvSpPr txBox="1"/>
          <p:nvPr>
            <p:ph type="title"/>
          </p:nvPr>
        </p:nvSpPr>
        <p:spPr>
          <a:xfrm>
            <a:off x="1296987" y="393700"/>
            <a:ext cx="7038975" cy="914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b="0" i="0" lang="en-US" sz="2400" u="none">
                <a:solidFill>
                  <a:srgbClr val="FFFFFF"/>
                </a:solidFill>
                <a:latin typeface="Montserrat"/>
                <a:ea typeface="Montserrat"/>
                <a:cs typeface="Montserrat"/>
                <a:sym typeface="Montserrat"/>
              </a:rPr>
              <a:t>Where should we use Microservice</a:t>
            </a:r>
            <a:br>
              <a:rPr b="0" i="0" lang="en-US" sz="2400" u="none">
                <a:solidFill>
                  <a:srgbClr val="FFFFFF"/>
                </a:solidFill>
                <a:latin typeface="Montserrat"/>
                <a:ea typeface="Montserrat"/>
                <a:cs typeface="Montserrat"/>
                <a:sym typeface="Montserrat"/>
              </a:rPr>
            </a:br>
            <a:endParaRPr/>
          </a:p>
        </p:txBody>
      </p:sp>
      <p:sp>
        <p:nvSpPr>
          <p:cNvPr id="268" name="Google Shape;268;p33"/>
          <p:cNvSpPr txBox="1"/>
          <p:nvPr>
            <p:ph idx="1" type="body"/>
          </p:nvPr>
        </p:nvSpPr>
        <p:spPr>
          <a:xfrm>
            <a:off x="1296987" y="1193800"/>
            <a:ext cx="7038975" cy="41275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300"/>
              <a:buNone/>
            </a:pPr>
            <a:r>
              <a:rPr b="0" i="0" lang="en-US" sz="1300" u="none">
                <a:solidFill>
                  <a:srgbClr val="FFFFFF"/>
                </a:solidFill>
                <a:latin typeface="Lato"/>
                <a:ea typeface="Lato"/>
                <a:cs typeface="Lato"/>
                <a:sym typeface="Lato"/>
              </a:rPr>
              <a:t>Do you heavily rely on in-memory state?</a:t>
            </a:r>
            <a:endParaRPr/>
          </a:p>
          <a:p>
            <a:pPr indent="-228600" lvl="0" marL="457200" rtl="0" algn="l">
              <a:spcBef>
                <a:spcPts val="0"/>
              </a:spcBef>
              <a:spcAft>
                <a:spcPts val="0"/>
              </a:spcAft>
              <a:buSzPts val="1300"/>
              <a:buNone/>
            </a:pPr>
            <a:r>
              <a:t/>
            </a:r>
            <a:endParaRPr b="0" i="0" sz="1300" u="none">
              <a:solidFill>
                <a:srgbClr val="FFFFFF"/>
              </a:solidFill>
              <a:latin typeface="Lato"/>
              <a:ea typeface="Lato"/>
              <a:cs typeface="Lato"/>
              <a:sym typeface="Lato"/>
            </a:endParaRPr>
          </a:p>
        </p:txBody>
      </p:sp>
      <p:sp>
        <p:nvSpPr>
          <p:cNvPr id="269" name="Google Shape;269;p33"/>
          <p:cNvSpPr txBox="1"/>
          <p:nvPr/>
        </p:nvSpPr>
        <p:spPr>
          <a:xfrm>
            <a:off x="1352550" y="4132262"/>
            <a:ext cx="2252662" cy="357187"/>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FFFFFF"/>
              </a:buClr>
              <a:buSzPts val="1400"/>
              <a:buFont typeface="Lato"/>
              <a:buNone/>
            </a:pPr>
            <a:r>
              <a:rPr b="0" i="0" lang="en-US" sz="1400" u="none">
                <a:solidFill>
                  <a:srgbClr val="FFFFFF"/>
                </a:solidFill>
                <a:latin typeface="Lato"/>
                <a:ea typeface="Lato"/>
                <a:cs typeface="Lato"/>
                <a:sym typeface="Lato"/>
              </a:rPr>
              <a:t>monolithic system</a:t>
            </a:r>
            <a:endParaRPr/>
          </a:p>
        </p:txBody>
      </p:sp>
      <p:sp>
        <p:nvSpPr>
          <p:cNvPr id="270" name="Google Shape;270;p33"/>
          <p:cNvSpPr txBox="1"/>
          <p:nvPr/>
        </p:nvSpPr>
        <p:spPr>
          <a:xfrm>
            <a:off x="3862387" y="4132262"/>
            <a:ext cx="4419600" cy="357187"/>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FFFFFF"/>
              </a:buClr>
              <a:buSzPts val="1400"/>
              <a:buFont typeface="Lato"/>
              <a:buNone/>
            </a:pPr>
            <a:r>
              <a:rPr b="0" i="0" lang="en-US" sz="1400" u="none">
                <a:solidFill>
                  <a:srgbClr val="FFFFFF"/>
                </a:solidFill>
                <a:latin typeface="Lato"/>
                <a:ea typeface="Lato"/>
                <a:cs typeface="Lato"/>
                <a:sym typeface="Lato"/>
              </a:rPr>
              <a:t>microservices system</a:t>
            </a:r>
            <a:endParaRPr/>
          </a:p>
        </p:txBody>
      </p:sp>
      <p:pic>
        <p:nvPicPr>
          <p:cNvPr id="271" name="Google Shape;271;p33"/>
          <p:cNvPicPr preferRelativeResize="0"/>
          <p:nvPr/>
        </p:nvPicPr>
        <p:blipFill rotWithShape="1">
          <a:blip r:embed="rId3">
            <a:alphaModFix/>
          </a:blip>
          <a:srcRect b="0" l="0" r="0" t="0"/>
          <a:stretch/>
        </p:blipFill>
        <p:spPr>
          <a:xfrm>
            <a:off x="1117600" y="1652587"/>
            <a:ext cx="2720975" cy="2479675"/>
          </a:xfrm>
          <a:prstGeom prst="rect">
            <a:avLst/>
          </a:prstGeom>
          <a:noFill/>
          <a:ln>
            <a:noFill/>
          </a:ln>
        </p:spPr>
      </p:pic>
      <p:pic>
        <p:nvPicPr>
          <p:cNvPr id="272" name="Google Shape;272;p33"/>
          <p:cNvPicPr preferRelativeResize="0"/>
          <p:nvPr/>
        </p:nvPicPr>
        <p:blipFill rotWithShape="1">
          <a:blip r:embed="rId4">
            <a:alphaModFix/>
          </a:blip>
          <a:srcRect b="0" l="0" r="0" t="0"/>
          <a:stretch/>
        </p:blipFill>
        <p:spPr>
          <a:xfrm>
            <a:off x="4567237" y="1652587"/>
            <a:ext cx="3009900" cy="2479675"/>
          </a:xfrm>
          <a:prstGeom prst="rect">
            <a:avLst/>
          </a:prstGeom>
          <a:noFill/>
          <a:ln>
            <a:noFill/>
          </a:ln>
        </p:spPr>
      </p:pic>
      <p:sp>
        <p:nvSpPr>
          <p:cNvPr id="273" name="Google Shape;273;p33"/>
          <p:cNvSpPr txBox="1"/>
          <p:nvPr/>
        </p:nvSpPr>
        <p:spPr>
          <a:xfrm>
            <a:off x="206375" y="4489450"/>
            <a:ext cx="8845550" cy="78422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900"/>
              <a:buFont typeface="Arial"/>
              <a:buNone/>
            </a:pPr>
            <a:r>
              <a:rPr b="0" i="0" lang="en-US" sz="900" u="none">
                <a:solidFill>
                  <a:schemeClr val="lt1"/>
                </a:solidFill>
                <a:latin typeface="Arial"/>
                <a:ea typeface="Arial"/>
                <a:cs typeface="Arial"/>
                <a:sym typeface="Arial"/>
              </a:rPr>
              <a:t>In monolithic system, you can take advantage of in-memory state like storing session in memory and mapping request according to the session record in almost no-latency using hashmap. But in microservice, because of the distribution, services can not share memory data. All microservice should be designed as stateless functions.</a:t>
            </a:r>
            <a:endParaRPr/>
          </a:p>
          <a:p>
            <a:pPr indent="0" lvl="0" marL="0" marR="0" rtl="0" algn="l">
              <a:lnSpc>
                <a:spcPct val="100000"/>
              </a:lnSpc>
              <a:spcBef>
                <a:spcPts val="0"/>
              </a:spcBef>
              <a:spcAft>
                <a:spcPts val="0"/>
              </a:spcAft>
              <a:buClr>
                <a:schemeClr val="lt1"/>
              </a:buClr>
              <a:buSzPts val="900"/>
              <a:buFont typeface="Arial"/>
              <a:buNone/>
            </a:pPr>
            <a:r>
              <a:rPr b="0" i="0" lang="en-US" sz="900" u="none">
                <a:solidFill>
                  <a:schemeClr val="lt1"/>
                </a:solidFill>
                <a:latin typeface="Arial"/>
                <a:ea typeface="Arial"/>
                <a:cs typeface="Arial"/>
                <a:sym typeface="Arial"/>
              </a:rPr>
              <a:t>If you heavily rely on in-memory state or can not accept the latency caused by the data sharing in the distributed microservice architecture, you shouldn’t use microservice here.</a:t>
            </a:r>
            <a:endParaRPr/>
          </a:p>
          <a:p>
            <a:pPr indent="0" lvl="0" marL="0" marR="0" rtl="0" algn="l">
              <a:lnSpc>
                <a:spcPct val="100000"/>
              </a:lnSpc>
              <a:spcBef>
                <a:spcPts val="0"/>
              </a:spcBef>
              <a:spcAft>
                <a:spcPts val="0"/>
              </a:spcAft>
              <a:buNone/>
            </a:pPr>
            <a:r>
              <a:t/>
            </a:r>
            <a:endParaRPr b="0" i="0" sz="900" u="none">
              <a:solidFill>
                <a:schemeClr val="lt1"/>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34"/>
          <p:cNvSpPr txBox="1"/>
          <p:nvPr>
            <p:ph type="title"/>
          </p:nvPr>
        </p:nvSpPr>
        <p:spPr>
          <a:xfrm>
            <a:off x="1296987" y="393700"/>
            <a:ext cx="7038975" cy="914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b="0" i="0" lang="en-US" sz="2400" u="none">
                <a:solidFill>
                  <a:srgbClr val="FFFFFF"/>
                </a:solidFill>
                <a:latin typeface="Montserrat"/>
                <a:ea typeface="Montserrat"/>
                <a:cs typeface="Montserrat"/>
                <a:sym typeface="Montserrat"/>
              </a:rPr>
              <a:t>Where should we use Microservice</a:t>
            </a:r>
            <a:br>
              <a:rPr b="0" i="0" lang="en-US" sz="2400" u="none">
                <a:solidFill>
                  <a:srgbClr val="FFFFFF"/>
                </a:solidFill>
                <a:latin typeface="Montserrat"/>
                <a:ea typeface="Montserrat"/>
                <a:cs typeface="Montserrat"/>
                <a:sym typeface="Montserrat"/>
              </a:rPr>
            </a:br>
            <a:endParaRPr/>
          </a:p>
        </p:txBody>
      </p:sp>
      <p:sp>
        <p:nvSpPr>
          <p:cNvPr id="279" name="Google Shape;279;p34"/>
          <p:cNvSpPr txBox="1"/>
          <p:nvPr>
            <p:ph idx="1" type="body"/>
          </p:nvPr>
        </p:nvSpPr>
        <p:spPr>
          <a:xfrm>
            <a:off x="1296987" y="1193800"/>
            <a:ext cx="7038975" cy="41275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300"/>
              <a:buNone/>
            </a:pPr>
            <a:r>
              <a:rPr b="0" i="0" lang="en-US" sz="1300" u="none">
                <a:solidFill>
                  <a:srgbClr val="FFFFFF"/>
                </a:solidFill>
                <a:latin typeface="Lato"/>
                <a:ea typeface="Lato"/>
                <a:cs typeface="Lato"/>
                <a:sym typeface="Lato"/>
              </a:rPr>
              <a:t>Do you heavily rely on transactions?</a:t>
            </a:r>
            <a:endParaRPr/>
          </a:p>
          <a:p>
            <a:pPr indent="-228600" lvl="0" marL="457200" rtl="0" algn="l">
              <a:spcBef>
                <a:spcPts val="0"/>
              </a:spcBef>
              <a:spcAft>
                <a:spcPts val="0"/>
              </a:spcAft>
              <a:buSzPts val="1300"/>
              <a:buNone/>
            </a:pPr>
            <a:r>
              <a:t/>
            </a:r>
            <a:endParaRPr b="0" i="0" sz="1300" u="none">
              <a:solidFill>
                <a:srgbClr val="FFFFFF"/>
              </a:solidFill>
              <a:latin typeface="Lato"/>
              <a:ea typeface="Lato"/>
              <a:cs typeface="Lato"/>
              <a:sym typeface="Lato"/>
            </a:endParaRPr>
          </a:p>
        </p:txBody>
      </p:sp>
      <p:pic>
        <p:nvPicPr>
          <p:cNvPr id="280" name="Google Shape;280;p34"/>
          <p:cNvPicPr preferRelativeResize="0"/>
          <p:nvPr/>
        </p:nvPicPr>
        <p:blipFill rotWithShape="1">
          <a:blip r:embed="rId3">
            <a:alphaModFix/>
          </a:blip>
          <a:srcRect b="0" l="0" r="0" t="0"/>
          <a:stretch/>
        </p:blipFill>
        <p:spPr>
          <a:xfrm>
            <a:off x="1352550" y="1622425"/>
            <a:ext cx="2252662" cy="2613025"/>
          </a:xfrm>
          <a:prstGeom prst="rect">
            <a:avLst/>
          </a:prstGeom>
          <a:noFill/>
          <a:ln>
            <a:noFill/>
          </a:ln>
        </p:spPr>
      </p:pic>
      <p:pic>
        <p:nvPicPr>
          <p:cNvPr id="281" name="Google Shape;281;p34"/>
          <p:cNvPicPr preferRelativeResize="0"/>
          <p:nvPr/>
        </p:nvPicPr>
        <p:blipFill rotWithShape="1">
          <a:blip r:embed="rId4">
            <a:alphaModFix/>
          </a:blip>
          <a:srcRect b="0" l="0" r="0" t="0"/>
          <a:stretch/>
        </p:blipFill>
        <p:spPr>
          <a:xfrm>
            <a:off x="3862387" y="1622425"/>
            <a:ext cx="4419600" cy="2613025"/>
          </a:xfrm>
          <a:prstGeom prst="rect">
            <a:avLst/>
          </a:prstGeom>
          <a:noFill/>
          <a:ln>
            <a:noFill/>
          </a:ln>
        </p:spPr>
      </p:pic>
      <p:sp>
        <p:nvSpPr>
          <p:cNvPr id="282" name="Google Shape;282;p34"/>
          <p:cNvSpPr txBox="1"/>
          <p:nvPr/>
        </p:nvSpPr>
        <p:spPr>
          <a:xfrm>
            <a:off x="1352550" y="4337050"/>
            <a:ext cx="2252662" cy="357187"/>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FFFFFF"/>
              </a:buClr>
              <a:buSzPts val="1400"/>
              <a:buFont typeface="Lato"/>
              <a:buNone/>
            </a:pPr>
            <a:r>
              <a:rPr b="0" i="0" lang="en-US" sz="1400" u="none">
                <a:solidFill>
                  <a:srgbClr val="FFFFFF"/>
                </a:solidFill>
                <a:latin typeface="Lato"/>
                <a:ea typeface="Lato"/>
                <a:cs typeface="Lato"/>
                <a:sym typeface="Lato"/>
              </a:rPr>
              <a:t>monolithic system</a:t>
            </a:r>
            <a:endParaRPr/>
          </a:p>
        </p:txBody>
      </p:sp>
      <p:sp>
        <p:nvSpPr>
          <p:cNvPr id="283" name="Google Shape;283;p34"/>
          <p:cNvSpPr txBox="1"/>
          <p:nvPr/>
        </p:nvSpPr>
        <p:spPr>
          <a:xfrm>
            <a:off x="3862387" y="4337050"/>
            <a:ext cx="4419600" cy="357187"/>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FFFFFF"/>
              </a:buClr>
              <a:buSzPts val="1400"/>
              <a:buFont typeface="Lato"/>
              <a:buNone/>
            </a:pPr>
            <a:r>
              <a:rPr b="0" i="0" lang="en-US" sz="1400" u="none">
                <a:solidFill>
                  <a:srgbClr val="FFFFFF"/>
                </a:solidFill>
                <a:latin typeface="Lato"/>
                <a:ea typeface="Lato"/>
                <a:cs typeface="Lato"/>
                <a:sym typeface="Lato"/>
              </a:rPr>
              <a:t>microservices system</a:t>
            </a:r>
            <a:endParaRPr/>
          </a:p>
        </p:txBody>
      </p:sp>
      <p:sp>
        <p:nvSpPr>
          <p:cNvPr id="284" name="Google Shape;284;p34"/>
          <p:cNvSpPr txBox="1"/>
          <p:nvPr/>
        </p:nvSpPr>
        <p:spPr>
          <a:xfrm>
            <a:off x="434975" y="4694237"/>
            <a:ext cx="7726362" cy="2476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1000"/>
              <a:buFont typeface="Arial"/>
              <a:buNone/>
            </a:pPr>
            <a:r>
              <a:rPr b="0" i="0" lang="en-US" sz="1000" u="none">
                <a:solidFill>
                  <a:schemeClr val="lt1"/>
                </a:solidFill>
                <a:latin typeface="Arial"/>
                <a:ea typeface="Arial"/>
                <a:cs typeface="Arial"/>
                <a:sym typeface="Arial"/>
              </a:rPr>
              <a:t>To implement transaction in a microservice system is very hard comparing to a monolithic system.</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35"/>
          <p:cNvSpPr txBox="1"/>
          <p:nvPr>
            <p:ph type="title"/>
          </p:nvPr>
        </p:nvSpPr>
        <p:spPr>
          <a:xfrm>
            <a:off x="1296987" y="393700"/>
            <a:ext cx="7038975" cy="914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b="0" i="0" lang="en-US" sz="2400" u="none">
                <a:solidFill>
                  <a:srgbClr val="FFFFFF"/>
                </a:solidFill>
                <a:latin typeface="Montserrat"/>
                <a:ea typeface="Montserrat"/>
                <a:cs typeface="Montserrat"/>
                <a:sym typeface="Montserrat"/>
              </a:rPr>
              <a:t>Where should we use Microservice</a:t>
            </a:r>
            <a:br>
              <a:rPr b="0" i="0" lang="en-US" sz="2400" u="none">
                <a:solidFill>
                  <a:srgbClr val="FFFFFF"/>
                </a:solidFill>
                <a:latin typeface="Montserrat"/>
                <a:ea typeface="Montserrat"/>
                <a:cs typeface="Montserrat"/>
                <a:sym typeface="Montserrat"/>
              </a:rPr>
            </a:br>
            <a:endParaRPr/>
          </a:p>
        </p:txBody>
      </p:sp>
      <p:sp>
        <p:nvSpPr>
          <p:cNvPr id="290" name="Google Shape;290;p35"/>
          <p:cNvSpPr txBox="1"/>
          <p:nvPr>
            <p:ph idx="1" type="body"/>
          </p:nvPr>
        </p:nvSpPr>
        <p:spPr>
          <a:xfrm>
            <a:off x="1296987" y="1193800"/>
            <a:ext cx="7038975" cy="41275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300"/>
              <a:buNone/>
            </a:pPr>
            <a:r>
              <a:rPr b="0" i="0" lang="en-US" sz="1300" u="none">
                <a:solidFill>
                  <a:srgbClr val="FFFFFF"/>
                </a:solidFill>
                <a:latin typeface="Lato"/>
                <a:ea typeface="Lato"/>
                <a:cs typeface="Lato"/>
                <a:sym typeface="Lato"/>
              </a:rPr>
              <a:t>Two-phase commit (2pc) pattern</a:t>
            </a:r>
            <a:endParaRPr/>
          </a:p>
          <a:p>
            <a:pPr indent="-228600" lvl="0" marL="457200" rtl="0" algn="l">
              <a:spcBef>
                <a:spcPts val="0"/>
              </a:spcBef>
              <a:spcAft>
                <a:spcPts val="0"/>
              </a:spcAft>
              <a:buSzPts val="1300"/>
              <a:buNone/>
            </a:pPr>
            <a:r>
              <a:t/>
            </a:r>
            <a:endParaRPr b="0" i="0" sz="1300" u="none">
              <a:solidFill>
                <a:srgbClr val="FFFFFF"/>
              </a:solidFill>
              <a:latin typeface="Lato"/>
              <a:ea typeface="Lato"/>
              <a:cs typeface="Lato"/>
              <a:sym typeface="Lato"/>
            </a:endParaRPr>
          </a:p>
        </p:txBody>
      </p:sp>
      <p:sp>
        <p:nvSpPr>
          <p:cNvPr id="291" name="Google Shape;291;p35"/>
          <p:cNvSpPr txBox="1"/>
          <p:nvPr/>
        </p:nvSpPr>
        <p:spPr>
          <a:xfrm>
            <a:off x="0" y="4678362"/>
            <a:ext cx="9204300" cy="646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900"/>
              <a:buFont typeface="Arial"/>
              <a:buNone/>
            </a:pPr>
            <a:r>
              <a:rPr b="0" i="0" lang="en-US" sz="900" u="none">
                <a:solidFill>
                  <a:schemeClr val="lt1"/>
                </a:solidFill>
                <a:latin typeface="Arial"/>
                <a:ea typeface="Arial"/>
                <a:cs typeface="Arial"/>
                <a:sym typeface="Arial"/>
              </a:rPr>
              <a:t>Usually, people use a technique called two-phase commit to simulate transaction in microservice architecture. It has a prepare phase and commit phase to ensure the the eventual consistency. It will be more complicated if there is some error and cause a rollback. So If you don’t want to deal with the two phase commit in distributed transaction, you shouldn’t use microservice here. But other parts can still be splited into different microservices.</a:t>
            </a:r>
            <a:endParaRPr/>
          </a:p>
          <a:p>
            <a:pPr indent="0" lvl="0" marL="0" marR="0" rtl="0" algn="l">
              <a:lnSpc>
                <a:spcPct val="100000"/>
              </a:lnSpc>
              <a:spcBef>
                <a:spcPts val="0"/>
              </a:spcBef>
              <a:spcAft>
                <a:spcPts val="0"/>
              </a:spcAft>
              <a:buNone/>
            </a:pPr>
            <a:r>
              <a:t/>
            </a:r>
            <a:endParaRPr b="0" i="0" sz="900" u="none">
              <a:solidFill>
                <a:schemeClr val="lt1"/>
              </a:solidFill>
              <a:latin typeface="Arial"/>
              <a:ea typeface="Arial"/>
              <a:cs typeface="Arial"/>
              <a:sym typeface="Arial"/>
            </a:endParaRPr>
          </a:p>
        </p:txBody>
      </p:sp>
      <p:sp>
        <p:nvSpPr>
          <p:cNvPr id="292" name="Google Shape;292;p35"/>
          <p:cNvSpPr/>
          <p:nvPr/>
        </p:nvSpPr>
        <p:spPr>
          <a:xfrm>
            <a:off x="3032300" y="964800"/>
            <a:ext cx="4289400" cy="3213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293" name="Google Shape;293;p35"/>
          <p:cNvPicPr preferRelativeResize="0"/>
          <p:nvPr/>
        </p:nvPicPr>
        <p:blipFill rotWithShape="1">
          <a:blip r:embed="rId3">
            <a:alphaModFix/>
          </a:blip>
          <a:srcRect b="0" l="0" r="0" t="0"/>
          <a:stretch/>
        </p:blipFill>
        <p:spPr>
          <a:xfrm>
            <a:off x="3271200" y="1053100"/>
            <a:ext cx="3811600" cy="30221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36"/>
          <p:cNvSpPr txBox="1"/>
          <p:nvPr>
            <p:ph type="title"/>
          </p:nvPr>
        </p:nvSpPr>
        <p:spPr>
          <a:xfrm>
            <a:off x="1296987" y="393700"/>
            <a:ext cx="7038975" cy="914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b="0" i="0" lang="en-US" sz="2400" u="none">
                <a:solidFill>
                  <a:srgbClr val="FFFFFF"/>
                </a:solidFill>
                <a:latin typeface="Montserrat"/>
                <a:ea typeface="Montserrat"/>
                <a:cs typeface="Montserrat"/>
                <a:sym typeface="Montserrat"/>
              </a:rPr>
              <a:t>When should we use Microservice</a:t>
            </a:r>
            <a:endParaRPr/>
          </a:p>
        </p:txBody>
      </p:sp>
      <p:pic>
        <p:nvPicPr>
          <p:cNvPr id="299" name="Google Shape;299;p36"/>
          <p:cNvPicPr preferRelativeResize="0"/>
          <p:nvPr/>
        </p:nvPicPr>
        <p:blipFill rotWithShape="1">
          <a:blip r:embed="rId3">
            <a:alphaModFix/>
          </a:blip>
          <a:srcRect b="0" l="0" r="0" t="0"/>
          <a:stretch/>
        </p:blipFill>
        <p:spPr>
          <a:xfrm>
            <a:off x="2571750" y="1308100"/>
            <a:ext cx="4489450" cy="35306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37"/>
          <p:cNvSpPr txBox="1"/>
          <p:nvPr>
            <p:ph type="title"/>
          </p:nvPr>
        </p:nvSpPr>
        <p:spPr>
          <a:xfrm>
            <a:off x="1296987" y="393700"/>
            <a:ext cx="7038975" cy="530225"/>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b="0" i="0" lang="en-US" sz="2400" u="none">
                <a:solidFill>
                  <a:srgbClr val="FFFFFF"/>
                </a:solidFill>
                <a:latin typeface="Montserrat"/>
                <a:ea typeface="Montserrat"/>
                <a:cs typeface="Montserrat"/>
                <a:sym typeface="Montserrat"/>
              </a:rPr>
              <a:t>How to use Microservice</a:t>
            </a:r>
            <a:br>
              <a:rPr b="0" i="0" lang="en-US" sz="2400" u="none">
                <a:solidFill>
                  <a:srgbClr val="FFFFFF"/>
                </a:solidFill>
                <a:latin typeface="Montserrat"/>
                <a:ea typeface="Montserrat"/>
                <a:cs typeface="Montserrat"/>
                <a:sym typeface="Montserrat"/>
              </a:rPr>
            </a:br>
            <a:br>
              <a:rPr b="0" i="0" lang="en-US" sz="2400" u="none">
                <a:solidFill>
                  <a:srgbClr val="FFFFFF"/>
                </a:solidFill>
                <a:latin typeface="Montserrat"/>
                <a:ea typeface="Montserrat"/>
                <a:cs typeface="Montserrat"/>
                <a:sym typeface="Montserrat"/>
              </a:rPr>
            </a:br>
            <a:endParaRPr/>
          </a:p>
        </p:txBody>
      </p:sp>
      <p:sp>
        <p:nvSpPr>
          <p:cNvPr id="305" name="Google Shape;305;p37"/>
          <p:cNvSpPr txBox="1"/>
          <p:nvPr>
            <p:ph idx="1" type="body"/>
          </p:nvPr>
        </p:nvSpPr>
        <p:spPr>
          <a:xfrm>
            <a:off x="1296987" y="923925"/>
            <a:ext cx="7038975" cy="41275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300"/>
              <a:buNone/>
            </a:pPr>
            <a:r>
              <a:rPr b="0" i="0" lang="en-US" sz="1300" u="none">
                <a:solidFill>
                  <a:srgbClr val="FFFFFF"/>
                </a:solidFill>
                <a:latin typeface="Lato"/>
                <a:ea typeface="Lato"/>
                <a:cs typeface="Lato"/>
                <a:sym typeface="Lato"/>
              </a:rPr>
              <a:t>Programming language doesn’t matter</a:t>
            </a:r>
            <a:endParaRPr/>
          </a:p>
          <a:p>
            <a:pPr indent="-228600" lvl="0" marL="457200" rtl="0" algn="l">
              <a:spcBef>
                <a:spcPts val="0"/>
              </a:spcBef>
              <a:spcAft>
                <a:spcPts val="0"/>
              </a:spcAft>
              <a:buSzPts val="1300"/>
              <a:buNone/>
            </a:pPr>
            <a:r>
              <a:t/>
            </a:r>
            <a:endParaRPr b="0" i="0" sz="1300" u="none">
              <a:solidFill>
                <a:srgbClr val="FFFFFF"/>
              </a:solidFill>
              <a:latin typeface="Lato"/>
              <a:ea typeface="Lato"/>
              <a:cs typeface="Lato"/>
              <a:sym typeface="Lato"/>
            </a:endParaRPr>
          </a:p>
        </p:txBody>
      </p:sp>
      <p:pic>
        <p:nvPicPr>
          <p:cNvPr id="306" name="Google Shape;306;p37"/>
          <p:cNvPicPr preferRelativeResize="0"/>
          <p:nvPr/>
        </p:nvPicPr>
        <p:blipFill rotWithShape="1">
          <a:blip r:embed="rId3">
            <a:alphaModFix/>
          </a:blip>
          <a:srcRect b="0" l="0" r="3744" t="9312"/>
          <a:stretch/>
        </p:blipFill>
        <p:spPr>
          <a:xfrm>
            <a:off x="1811337" y="1336675"/>
            <a:ext cx="5521325" cy="3357562"/>
          </a:xfrm>
          <a:prstGeom prst="rect">
            <a:avLst/>
          </a:prstGeom>
          <a:noFill/>
          <a:ln>
            <a:noFill/>
          </a:ln>
        </p:spPr>
      </p:pic>
      <p:sp>
        <p:nvSpPr>
          <p:cNvPr id="307" name="Google Shape;307;p37"/>
          <p:cNvSpPr txBox="1"/>
          <p:nvPr/>
        </p:nvSpPr>
        <p:spPr>
          <a:xfrm>
            <a:off x="0" y="4706937"/>
            <a:ext cx="9144000" cy="4000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1000"/>
              <a:buFont typeface="Arial"/>
              <a:buNone/>
            </a:pPr>
            <a:r>
              <a:rPr b="0" i="0" lang="en-US" sz="1000" u="none">
                <a:solidFill>
                  <a:schemeClr val="lt1"/>
                </a:solidFill>
                <a:latin typeface="Arial"/>
                <a:ea typeface="Arial"/>
                <a:cs typeface="Arial"/>
                <a:sym typeface="Arial"/>
              </a:rPr>
              <a:t>You can use any programming language you want as long as you can provide solid API documentation so other services can communicate with it and invoke the service properly.</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38"/>
          <p:cNvSpPr txBox="1"/>
          <p:nvPr>
            <p:ph type="title"/>
          </p:nvPr>
        </p:nvSpPr>
        <p:spPr>
          <a:xfrm>
            <a:off x="1296987" y="393700"/>
            <a:ext cx="7038975" cy="530225"/>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b="0" i="0" lang="en-US" sz="2400" u="none">
                <a:solidFill>
                  <a:srgbClr val="FFFFFF"/>
                </a:solidFill>
                <a:latin typeface="Montserrat"/>
                <a:ea typeface="Montserrat"/>
                <a:cs typeface="Montserrat"/>
                <a:sym typeface="Montserrat"/>
              </a:rPr>
              <a:t>How to use Microservice</a:t>
            </a:r>
            <a:br>
              <a:rPr b="0" i="0" lang="en-US" sz="2400" u="none">
                <a:solidFill>
                  <a:srgbClr val="FFFFFF"/>
                </a:solidFill>
                <a:latin typeface="Montserrat"/>
                <a:ea typeface="Montserrat"/>
                <a:cs typeface="Montserrat"/>
                <a:sym typeface="Montserrat"/>
              </a:rPr>
            </a:br>
            <a:br>
              <a:rPr b="0" i="0" lang="en-US" sz="2400" u="none">
                <a:solidFill>
                  <a:srgbClr val="FFFFFF"/>
                </a:solidFill>
                <a:latin typeface="Montserrat"/>
                <a:ea typeface="Montserrat"/>
                <a:cs typeface="Montserrat"/>
                <a:sym typeface="Montserrat"/>
              </a:rPr>
            </a:br>
            <a:endParaRPr/>
          </a:p>
        </p:txBody>
      </p:sp>
      <p:pic>
        <p:nvPicPr>
          <p:cNvPr id="313" name="Google Shape;313;p38"/>
          <p:cNvPicPr preferRelativeResize="0"/>
          <p:nvPr/>
        </p:nvPicPr>
        <p:blipFill rotWithShape="1">
          <a:blip r:embed="rId3">
            <a:alphaModFix/>
          </a:blip>
          <a:srcRect b="0" l="0" r="0" t="0"/>
          <a:stretch/>
        </p:blipFill>
        <p:spPr>
          <a:xfrm>
            <a:off x="1296987" y="933450"/>
            <a:ext cx="7038975" cy="3682999"/>
          </a:xfrm>
          <a:prstGeom prst="rect">
            <a:avLst/>
          </a:prstGeom>
          <a:noFill/>
          <a:ln>
            <a:noFill/>
          </a:ln>
          <a:effectLst>
            <a:reflection blurRad="0" dir="5400000" dist="38100" endA="0" endPos="30000" fadeDir="5400012" kx="0" rotWithShape="0" algn="bl" stPos="0" sy="-100000" ky="0"/>
          </a:effectLst>
        </p:spPr>
      </p:pic>
      <p:sp>
        <p:nvSpPr>
          <p:cNvPr id="314" name="Google Shape;314;p38"/>
          <p:cNvSpPr txBox="1"/>
          <p:nvPr/>
        </p:nvSpPr>
        <p:spPr>
          <a:xfrm>
            <a:off x="157162" y="4741862"/>
            <a:ext cx="9318625" cy="36988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900"/>
              <a:buFont typeface="Arial"/>
              <a:buNone/>
            </a:pPr>
            <a:r>
              <a:rPr b="0" i="0" lang="en-US" sz="900" u="none">
                <a:solidFill>
                  <a:schemeClr val="lt1"/>
                </a:solidFill>
                <a:latin typeface="Arial"/>
                <a:ea typeface="Arial"/>
                <a:cs typeface="Arial"/>
                <a:sym typeface="Arial"/>
              </a:rPr>
              <a:t>In this architecture, Microsoft uses rabbitMQ and AzureService Bus as the eventbus middleware for data/message sharing between all the microservices. </a:t>
            </a:r>
            <a:endParaRPr/>
          </a:p>
          <a:p>
            <a:pPr indent="0" lvl="0" marL="0" marR="0" rtl="0" algn="l">
              <a:lnSpc>
                <a:spcPct val="100000"/>
              </a:lnSpc>
              <a:spcBef>
                <a:spcPts val="0"/>
              </a:spcBef>
              <a:spcAft>
                <a:spcPts val="0"/>
              </a:spcAft>
              <a:buClr>
                <a:schemeClr val="lt1"/>
              </a:buClr>
              <a:buSzPts val="900"/>
              <a:buFont typeface="Arial"/>
              <a:buNone/>
            </a:pPr>
            <a:r>
              <a:rPr b="0" i="0" lang="en-US" sz="900" u="none">
                <a:solidFill>
                  <a:schemeClr val="lt1"/>
                </a:solidFill>
                <a:latin typeface="Arial"/>
                <a:ea typeface="Arial"/>
                <a:cs typeface="Arial"/>
                <a:sym typeface="Arial"/>
              </a:rPr>
              <a:t>Using message queue can change the business logic from synchronized logic to asynchronized logic and result in a better io performance.</a:t>
            </a:r>
            <a:endParaRPr/>
          </a:p>
        </p:txBody>
      </p:sp>
      <p:sp>
        <p:nvSpPr>
          <p:cNvPr id="315" name="Google Shape;315;p38"/>
          <p:cNvSpPr/>
          <p:nvPr/>
        </p:nvSpPr>
        <p:spPr>
          <a:xfrm>
            <a:off x="4929850" y="495075"/>
            <a:ext cx="2407500" cy="828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39"/>
          <p:cNvSpPr txBox="1"/>
          <p:nvPr>
            <p:ph type="title"/>
          </p:nvPr>
        </p:nvSpPr>
        <p:spPr>
          <a:xfrm>
            <a:off x="1296987" y="393700"/>
            <a:ext cx="7038975" cy="530225"/>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b="0" i="0" lang="en-US" sz="2400" u="none">
                <a:solidFill>
                  <a:srgbClr val="FFFFFF"/>
                </a:solidFill>
                <a:latin typeface="Montserrat"/>
                <a:ea typeface="Montserrat"/>
                <a:cs typeface="Montserrat"/>
                <a:sym typeface="Montserrat"/>
              </a:rPr>
              <a:t>Discussion</a:t>
            </a:r>
            <a:endParaRPr/>
          </a:p>
        </p:txBody>
      </p:sp>
      <p:sp>
        <p:nvSpPr>
          <p:cNvPr id="321" name="Google Shape;321;p39"/>
          <p:cNvSpPr txBox="1"/>
          <p:nvPr>
            <p:ph idx="1" type="body"/>
          </p:nvPr>
        </p:nvSpPr>
        <p:spPr>
          <a:xfrm>
            <a:off x="1296987" y="923925"/>
            <a:ext cx="7038975" cy="41275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300"/>
              <a:buNone/>
            </a:pPr>
            <a:r>
              <a:rPr b="0" i="0" lang="en-US" sz="1300" u="none">
                <a:solidFill>
                  <a:srgbClr val="FFFFFF"/>
                </a:solidFill>
                <a:latin typeface="Lato"/>
                <a:ea typeface="Lato"/>
                <a:cs typeface="Lato"/>
                <a:sym typeface="Lato"/>
              </a:rPr>
              <a:t>Positive</a:t>
            </a:r>
            <a:endParaRPr/>
          </a:p>
        </p:txBody>
      </p:sp>
      <p:sp>
        <p:nvSpPr>
          <p:cNvPr id="322" name="Google Shape;322;p39"/>
          <p:cNvSpPr txBox="1"/>
          <p:nvPr>
            <p:ph idx="1" type="body"/>
          </p:nvPr>
        </p:nvSpPr>
        <p:spPr>
          <a:xfrm>
            <a:off x="1296987" y="1568450"/>
            <a:ext cx="7038975" cy="2909887"/>
          </a:xfrm>
          <a:prstGeom prst="rect">
            <a:avLst/>
          </a:prstGeom>
          <a:noFill/>
          <a:ln>
            <a:noFill/>
          </a:ln>
        </p:spPr>
        <p:txBody>
          <a:bodyPr anchorCtr="0" anchor="t" bIns="91425" lIns="91425" spcFirstLastPara="1" rIns="91425" wrap="square" tIns="91425">
            <a:noAutofit/>
          </a:bodyPr>
          <a:lstStyle/>
          <a:p>
            <a:pPr indent="-311150" lvl="0" marL="457200" rtl="0" algn="l">
              <a:lnSpc>
                <a:spcPct val="115000"/>
              </a:lnSpc>
              <a:spcBef>
                <a:spcPts val="0"/>
              </a:spcBef>
              <a:spcAft>
                <a:spcPts val="0"/>
              </a:spcAft>
              <a:buClr>
                <a:srgbClr val="FFFFFF"/>
              </a:buClr>
              <a:buSzPts val="100"/>
              <a:buFont typeface="Lato"/>
              <a:buChar char="●"/>
            </a:pPr>
            <a:r>
              <a:rPr b="0" i="0" lang="en-US" sz="1300" u="none">
                <a:solidFill>
                  <a:srgbClr val="FFFFFF"/>
                </a:solidFill>
                <a:latin typeface="Lato"/>
                <a:ea typeface="Lato"/>
                <a:cs typeface="Lato"/>
                <a:sym typeface="Lato"/>
              </a:rPr>
              <a:t>Very strong scalability</a:t>
            </a:r>
            <a:endParaRPr/>
          </a:p>
          <a:p>
            <a:pPr indent="-298450" lvl="1" marL="914400" rtl="0" algn="l">
              <a:lnSpc>
                <a:spcPct val="115000"/>
              </a:lnSpc>
              <a:spcBef>
                <a:spcPts val="0"/>
              </a:spcBef>
              <a:spcAft>
                <a:spcPts val="0"/>
              </a:spcAft>
              <a:buClr>
                <a:srgbClr val="FFFFFF"/>
              </a:buClr>
              <a:buSzPts val="100"/>
              <a:buFont typeface="Lato"/>
              <a:buChar char="○"/>
            </a:pPr>
            <a:r>
              <a:rPr b="0" i="0" lang="en-US" sz="1100" u="none">
                <a:solidFill>
                  <a:srgbClr val="FFFFFF"/>
                </a:solidFill>
                <a:latin typeface="Lato"/>
                <a:ea typeface="Lato"/>
                <a:cs typeface="Lato"/>
                <a:sym typeface="Lato"/>
              </a:rPr>
              <a:t>Distribution</a:t>
            </a:r>
            <a:endParaRPr/>
          </a:p>
          <a:p>
            <a:pPr indent="-298450" lvl="1" marL="914400" rtl="0" algn="l">
              <a:lnSpc>
                <a:spcPct val="115000"/>
              </a:lnSpc>
              <a:spcBef>
                <a:spcPts val="0"/>
              </a:spcBef>
              <a:spcAft>
                <a:spcPts val="0"/>
              </a:spcAft>
              <a:buClr>
                <a:srgbClr val="FFFFFF"/>
              </a:buClr>
              <a:buSzPts val="100"/>
              <a:buFont typeface="Lato"/>
              <a:buChar char="○"/>
            </a:pPr>
            <a:r>
              <a:rPr b="0" i="0" lang="en-US" sz="1100" u="none">
                <a:solidFill>
                  <a:srgbClr val="FFFFFF"/>
                </a:solidFill>
                <a:latin typeface="Lato"/>
                <a:ea typeface="Lato"/>
                <a:cs typeface="Lato"/>
                <a:sym typeface="Lato"/>
              </a:rPr>
              <a:t>Non-uniform Scaling</a:t>
            </a:r>
            <a:endParaRPr/>
          </a:p>
          <a:p>
            <a:pPr indent="-298450" lvl="1" marL="914400" rtl="0" algn="l">
              <a:lnSpc>
                <a:spcPct val="115000"/>
              </a:lnSpc>
              <a:spcBef>
                <a:spcPts val="0"/>
              </a:spcBef>
              <a:spcAft>
                <a:spcPts val="0"/>
              </a:spcAft>
              <a:buClr>
                <a:srgbClr val="FFFFFF"/>
              </a:buClr>
              <a:buSzPts val="100"/>
              <a:buFont typeface="Lato"/>
              <a:buChar char="○"/>
            </a:pPr>
            <a:r>
              <a:rPr b="0" i="0" lang="en-US" sz="1100" u="none">
                <a:solidFill>
                  <a:srgbClr val="FFFFFF"/>
                </a:solidFill>
                <a:latin typeface="Lato"/>
                <a:ea typeface="Lato"/>
                <a:cs typeface="Lato"/>
                <a:sym typeface="Lato"/>
              </a:rPr>
              <a:t>Portability</a:t>
            </a:r>
            <a:endParaRPr b="0" i="0" sz="1100" u="none">
              <a:solidFill>
                <a:srgbClr val="FFFFFF"/>
              </a:solidFill>
              <a:latin typeface="Lato"/>
              <a:ea typeface="Lato"/>
              <a:cs typeface="Lato"/>
              <a:sym typeface="Lato"/>
            </a:endParaRPr>
          </a:p>
          <a:p>
            <a:pPr indent="-298450" lvl="1" marL="914400" rtl="0" algn="l">
              <a:lnSpc>
                <a:spcPct val="115000"/>
              </a:lnSpc>
              <a:spcBef>
                <a:spcPts val="0"/>
              </a:spcBef>
              <a:spcAft>
                <a:spcPts val="0"/>
              </a:spcAft>
              <a:buClr>
                <a:srgbClr val="FFFFFF"/>
              </a:buClr>
              <a:buSzPts val="100"/>
              <a:buFont typeface="Lato"/>
              <a:buChar char="○"/>
            </a:pPr>
            <a:r>
              <a:rPr b="0" i="0" lang="en-US" sz="1100" u="none">
                <a:solidFill>
                  <a:srgbClr val="FFFFFF"/>
                </a:solidFill>
                <a:latin typeface="Lato"/>
                <a:ea typeface="Lato"/>
                <a:cs typeface="Lato"/>
                <a:sym typeface="Lato"/>
              </a:rPr>
              <a:t>Elasticity</a:t>
            </a:r>
            <a:endParaRPr b="0" i="0" sz="1100" u="none">
              <a:solidFill>
                <a:srgbClr val="FFFFFF"/>
              </a:solidFill>
              <a:latin typeface="Lato"/>
              <a:ea typeface="Lato"/>
              <a:cs typeface="Lato"/>
              <a:sym typeface="Lato"/>
            </a:endParaRPr>
          </a:p>
          <a:p>
            <a:pPr indent="-298450" lvl="1" marL="914400" rtl="0" algn="l">
              <a:lnSpc>
                <a:spcPct val="115000"/>
              </a:lnSpc>
              <a:spcBef>
                <a:spcPts val="0"/>
              </a:spcBef>
              <a:spcAft>
                <a:spcPts val="0"/>
              </a:spcAft>
              <a:buClr>
                <a:srgbClr val="FFFFFF"/>
              </a:buClr>
              <a:buSzPts val="100"/>
              <a:buFont typeface="Lato"/>
              <a:buChar char="○"/>
            </a:pPr>
            <a:r>
              <a:rPr b="0" i="0" lang="en-US" sz="1100" u="none">
                <a:solidFill>
                  <a:srgbClr val="FFFFFF"/>
                </a:solidFill>
                <a:latin typeface="Lato"/>
                <a:ea typeface="Lato"/>
                <a:cs typeface="Lato"/>
                <a:sym typeface="Lato"/>
              </a:rPr>
              <a:t>Availability</a:t>
            </a:r>
            <a:endParaRPr b="0" i="0" sz="1100" u="none">
              <a:solidFill>
                <a:srgbClr val="FFFFFF"/>
              </a:solidFill>
              <a:latin typeface="Lato"/>
              <a:ea typeface="Lato"/>
              <a:cs typeface="Lato"/>
              <a:sym typeface="Lato"/>
            </a:endParaRPr>
          </a:p>
          <a:p>
            <a:pPr indent="-298450" lvl="1" marL="914400" rtl="0" algn="l">
              <a:lnSpc>
                <a:spcPct val="115000"/>
              </a:lnSpc>
              <a:spcBef>
                <a:spcPts val="0"/>
              </a:spcBef>
              <a:spcAft>
                <a:spcPts val="0"/>
              </a:spcAft>
              <a:buClr>
                <a:srgbClr val="FFFFFF"/>
              </a:buClr>
              <a:buSzPts val="100"/>
              <a:buFont typeface="Lato"/>
              <a:buChar char="○"/>
            </a:pPr>
            <a:r>
              <a:rPr b="0" i="0" lang="en-US" sz="1100" u="none">
                <a:solidFill>
                  <a:srgbClr val="FFFFFF"/>
                </a:solidFill>
                <a:latin typeface="Lato"/>
                <a:ea typeface="Lato"/>
                <a:cs typeface="Lato"/>
                <a:sym typeface="Lato"/>
              </a:rPr>
              <a:t>Robustness</a:t>
            </a:r>
            <a:endParaRPr b="0" i="0" sz="1100" u="none">
              <a:solidFill>
                <a:srgbClr val="FFFFFF"/>
              </a:solidFill>
              <a:latin typeface="Lato"/>
              <a:ea typeface="Lato"/>
              <a:cs typeface="Lato"/>
              <a:sym typeface="Lato"/>
            </a:endParaRPr>
          </a:p>
          <a:p>
            <a:pPr indent="-311150" lvl="0" marL="457200" rtl="0" algn="l">
              <a:lnSpc>
                <a:spcPct val="115000"/>
              </a:lnSpc>
              <a:spcBef>
                <a:spcPts val="0"/>
              </a:spcBef>
              <a:spcAft>
                <a:spcPts val="0"/>
              </a:spcAft>
              <a:buClr>
                <a:srgbClr val="FFFFFF"/>
              </a:buClr>
              <a:buSzPts val="100"/>
              <a:buFont typeface="Lato"/>
              <a:buChar char="●"/>
            </a:pPr>
            <a:r>
              <a:rPr b="0" i="0" lang="en-US" sz="1300" u="none">
                <a:solidFill>
                  <a:srgbClr val="FFFFFF"/>
                </a:solidFill>
                <a:latin typeface="Lato"/>
                <a:ea typeface="Lato"/>
                <a:cs typeface="Lato"/>
                <a:sym typeface="Lato"/>
              </a:rPr>
              <a:t>Programming language doesn’t matter, easy to find a developer to build microservices</a:t>
            </a:r>
            <a:endParaRPr b="0" i="0" sz="1300" u="none">
              <a:solidFill>
                <a:srgbClr val="FFFFFF"/>
              </a:solidFill>
              <a:latin typeface="Lato"/>
              <a:ea typeface="Lato"/>
              <a:cs typeface="Lato"/>
              <a:sym typeface="Lato"/>
            </a:endParaRPr>
          </a:p>
          <a:p>
            <a:pPr indent="-311150" lvl="0" marL="457200" rtl="0" algn="l">
              <a:lnSpc>
                <a:spcPct val="115000"/>
              </a:lnSpc>
              <a:spcBef>
                <a:spcPts val="0"/>
              </a:spcBef>
              <a:spcAft>
                <a:spcPts val="0"/>
              </a:spcAft>
              <a:buClr>
                <a:srgbClr val="FFFFFF"/>
              </a:buClr>
              <a:buSzPts val="100"/>
              <a:buFont typeface="Lato"/>
              <a:buChar char="●"/>
            </a:pPr>
            <a:r>
              <a:rPr b="0" i="0" lang="en-US" sz="1300" u="none">
                <a:solidFill>
                  <a:srgbClr val="FFFFFF"/>
                </a:solidFill>
                <a:latin typeface="Lato"/>
                <a:ea typeface="Lato"/>
                <a:cs typeface="Lato"/>
                <a:sym typeface="Lato"/>
              </a:rPr>
              <a:t>For a complex system, microservice architecture has higher productivity</a:t>
            </a:r>
            <a:endParaRPr b="0" i="0" sz="1300" u="none">
              <a:solidFill>
                <a:srgbClr val="FFFFFF"/>
              </a:solidFill>
              <a:latin typeface="Lato"/>
              <a:ea typeface="Lato"/>
              <a:cs typeface="Lato"/>
              <a:sym typeface="Lato"/>
            </a:endParaRPr>
          </a:p>
          <a:p>
            <a:pPr indent="-311150" lvl="0" marL="457200" rtl="0" algn="l">
              <a:lnSpc>
                <a:spcPct val="115000"/>
              </a:lnSpc>
              <a:spcBef>
                <a:spcPts val="0"/>
              </a:spcBef>
              <a:spcAft>
                <a:spcPts val="0"/>
              </a:spcAft>
              <a:buClr>
                <a:srgbClr val="FFFFFF"/>
              </a:buClr>
              <a:buSzPts val="100"/>
              <a:buFont typeface="Lato"/>
              <a:buChar char="●"/>
            </a:pPr>
            <a:r>
              <a:rPr b="0" i="0" lang="en-US" sz="1300" u="none">
                <a:solidFill>
                  <a:srgbClr val="FFFFFF"/>
                </a:solidFill>
                <a:latin typeface="Lato"/>
                <a:ea typeface="Lato"/>
                <a:cs typeface="Lato"/>
                <a:sym typeface="Lato"/>
              </a:rPr>
              <a:t>Easy to learn, even intern developers can also develop functional and bugless microservice with proper unit test.</a:t>
            </a:r>
            <a:endParaRPr b="0" i="0" sz="1300" u="none">
              <a:solidFill>
                <a:srgbClr val="FFFFFF"/>
              </a:solidFill>
              <a:latin typeface="Lato"/>
              <a:ea typeface="Lato"/>
              <a:cs typeface="Lato"/>
              <a:sym typeface="Lato"/>
            </a:endParaRPr>
          </a:p>
          <a:p>
            <a:pPr indent="-311150" lvl="0" marL="457200" rtl="0" algn="l">
              <a:lnSpc>
                <a:spcPct val="115000"/>
              </a:lnSpc>
              <a:spcBef>
                <a:spcPts val="0"/>
              </a:spcBef>
              <a:spcAft>
                <a:spcPts val="0"/>
              </a:spcAft>
              <a:buClr>
                <a:srgbClr val="FFFFFF"/>
              </a:buClr>
              <a:buSzPts val="100"/>
              <a:buFont typeface="Lato"/>
              <a:buChar char="●"/>
            </a:pPr>
            <a:r>
              <a:rPr b="0" i="0" lang="en-US" sz="1300" u="none">
                <a:solidFill>
                  <a:srgbClr val="FFFFFF"/>
                </a:solidFill>
                <a:latin typeface="Lato"/>
                <a:ea typeface="Lato"/>
                <a:cs typeface="Lato"/>
                <a:sym typeface="Lato"/>
              </a:rPr>
              <a:t>Agile friendly</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40"/>
          <p:cNvSpPr txBox="1"/>
          <p:nvPr>
            <p:ph type="title"/>
          </p:nvPr>
        </p:nvSpPr>
        <p:spPr>
          <a:xfrm>
            <a:off x="1296987" y="393700"/>
            <a:ext cx="7038975" cy="530225"/>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b="0" i="0" lang="en-US" sz="2400" u="none">
                <a:solidFill>
                  <a:srgbClr val="FFFFFF"/>
                </a:solidFill>
                <a:latin typeface="Montserrat"/>
                <a:ea typeface="Montserrat"/>
                <a:cs typeface="Montserrat"/>
                <a:sym typeface="Montserrat"/>
              </a:rPr>
              <a:t>Discussion</a:t>
            </a:r>
            <a:endParaRPr/>
          </a:p>
        </p:txBody>
      </p:sp>
      <p:sp>
        <p:nvSpPr>
          <p:cNvPr id="328" name="Google Shape;328;p40"/>
          <p:cNvSpPr txBox="1"/>
          <p:nvPr>
            <p:ph idx="1" type="body"/>
          </p:nvPr>
        </p:nvSpPr>
        <p:spPr>
          <a:xfrm>
            <a:off x="1296987" y="923925"/>
            <a:ext cx="7038975" cy="41275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300"/>
              <a:buNone/>
            </a:pPr>
            <a:r>
              <a:rPr b="0" i="0" lang="en-US" sz="1300" u="none">
                <a:solidFill>
                  <a:srgbClr val="FFFFFF"/>
                </a:solidFill>
                <a:latin typeface="Lato"/>
                <a:ea typeface="Lato"/>
                <a:cs typeface="Lato"/>
                <a:sym typeface="Lato"/>
              </a:rPr>
              <a:t>Negative</a:t>
            </a:r>
            <a:endParaRPr/>
          </a:p>
        </p:txBody>
      </p:sp>
      <p:sp>
        <p:nvSpPr>
          <p:cNvPr id="329" name="Google Shape;329;p40"/>
          <p:cNvSpPr txBox="1"/>
          <p:nvPr>
            <p:ph idx="1" type="body"/>
          </p:nvPr>
        </p:nvSpPr>
        <p:spPr>
          <a:xfrm>
            <a:off x="1296987" y="1336675"/>
            <a:ext cx="7038975" cy="2909887"/>
          </a:xfrm>
          <a:prstGeom prst="rect">
            <a:avLst/>
          </a:prstGeom>
          <a:noFill/>
          <a:ln>
            <a:noFill/>
          </a:ln>
        </p:spPr>
        <p:txBody>
          <a:bodyPr anchorCtr="0" anchor="t" bIns="91425" lIns="91425" spcFirstLastPara="1" rIns="91425" wrap="square" tIns="91425">
            <a:noAutofit/>
          </a:bodyPr>
          <a:lstStyle/>
          <a:p>
            <a:pPr indent="-311150" lvl="0" marL="457200" rtl="0" algn="l">
              <a:lnSpc>
                <a:spcPct val="115000"/>
              </a:lnSpc>
              <a:spcBef>
                <a:spcPts val="0"/>
              </a:spcBef>
              <a:spcAft>
                <a:spcPts val="0"/>
              </a:spcAft>
              <a:buClr>
                <a:srgbClr val="FFFFFF"/>
              </a:buClr>
              <a:buSzPts val="100"/>
              <a:buFont typeface="Lato"/>
              <a:buChar char="●"/>
            </a:pPr>
            <a:r>
              <a:rPr b="0" i="0" lang="en-US" sz="1300" u="none">
                <a:solidFill>
                  <a:srgbClr val="FFFFFF"/>
                </a:solidFill>
                <a:latin typeface="Lato"/>
                <a:ea typeface="Lato"/>
                <a:cs typeface="Lato"/>
                <a:sym typeface="Lato"/>
              </a:rPr>
              <a:t>The granularity of a microservice architecture is hard to decide</a:t>
            </a:r>
            <a:endParaRPr/>
          </a:p>
          <a:p>
            <a:pPr indent="-311150" lvl="0" marL="457200" rtl="0" algn="l">
              <a:lnSpc>
                <a:spcPct val="115000"/>
              </a:lnSpc>
              <a:spcBef>
                <a:spcPts val="0"/>
              </a:spcBef>
              <a:spcAft>
                <a:spcPts val="0"/>
              </a:spcAft>
              <a:buClr>
                <a:srgbClr val="FFFFFF"/>
              </a:buClr>
              <a:buSzPts val="100"/>
              <a:buFont typeface="Lato"/>
              <a:buChar char="●"/>
            </a:pPr>
            <a:r>
              <a:rPr b="0" i="0" lang="en-US" sz="1300" u="none">
                <a:solidFill>
                  <a:srgbClr val="FFFFFF"/>
                </a:solidFill>
                <a:latin typeface="Lato"/>
                <a:ea typeface="Lato"/>
                <a:cs typeface="Lato"/>
                <a:sym typeface="Lato"/>
              </a:rPr>
              <a:t>Microservice need more precise documentation</a:t>
            </a:r>
            <a:endParaRPr/>
          </a:p>
          <a:p>
            <a:pPr indent="-311150" lvl="0" marL="457200" rtl="0" algn="l">
              <a:lnSpc>
                <a:spcPct val="115000"/>
              </a:lnSpc>
              <a:spcBef>
                <a:spcPts val="0"/>
              </a:spcBef>
              <a:spcAft>
                <a:spcPts val="0"/>
              </a:spcAft>
              <a:buClr>
                <a:srgbClr val="FFFFFF"/>
              </a:buClr>
              <a:buSzPts val="100"/>
              <a:buFont typeface="Lato"/>
              <a:buChar char="●"/>
            </a:pPr>
            <a:r>
              <a:rPr b="0" i="0" lang="en-US" sz="1300" u="none">
                <a:solidFill>
                  <a:srgbClr val="FFFFFF"/>
                </a:solidFill>
                <a:latin typeface="Lato"/>
                <a:ea typeface="Lato"/>
                <a:cs typeface="Lato"/>
                <a:sym typeface="Lato"/>
              </a:rPr>
              <a:t>Microservice need more experienced System Operator</a:t>
            </a:r>
            <a:endParaRPr b="0" i="0" sz="1300" u="none">
              <a:solidFill>
                <a:srgbClr val="FFFFFF"/>
              </a:solidFill>
              <a:latin typeface="Lato"/>
              <a:ea typeface="Lato"/>
              <a:cs typeface="Lato"/>
              <a:sym typeface="Lato"/>
            </a:endParaRPr>
          </a:p>
          <a:p>
            <a:pPr indent="-311150" lvl="0" marL="457200" rtl="0" algn="l">
              <a:lnSpc>
                <a:spcPct val="115000"/>
              </a:lnSpc>
              <a:spcBef>
                <a:spcPts val="0"/>
              </a:spcBef>
              <a:spcAft>
                <a:spcPts val="0"/>
              </a:spcAft>
              <a:buClr>
                <a:srgbClr val="FFFFFF"/>
              </a:buClr>
              <a:buSzPts val="100"/>
              <a:buFont typeface="Lato"/>
              <a:buChar char="●"/>
            </a:pPr>
            <a:r>
              <a:rPr b="0" i="0" lang="en-US" sz="1300" u="none">
                <a:solidFill>
                  <a:srgbClr val="FFFFFF"/>
                </a:solidFill>
                <a:latin typeface="Lato"/>
                <a:ea typeface="Lato"/>
                <a:cs typeface="Lato"/>
                <a:sym typeface="Lato"/>
              </a:rPr>
              <a:t>Microservice should be integrated with Continuous Integration (CI) and  Continuous Delivery (CD) otherwise it will cost too much human resource in maintenance</a:t>
            </a:r>
            <a:endParaRPr b="0" i="0" sz="1300" u="none">
              <a:solidFill>
                <a:srgbClr val="FFFFFF"/>
              </a:solidFill>
              <a:latin typeface="Lato"/>
              <a:ea typeface="Lato"/>
              <a:cs typeface="Lato"/>
              <a:sym typeface="Lato"/>
            </a:endParaRPr>
          </a:p>
          <a:p>
            <a:pPr indent="-228600" lvl="0" marL="457200" rtl="0" algn="l">
              <a:spcBef>
                <a:spcPts val="0"/>
              </a:spcBef>
              <a:spcAft>
                <a:spcPts val="0"/>
              </a:spcAft>
              <a:buSzPts val="1300"/>
              <a:buNone/>
            </a:pPr>
            <a:r>
              <a:t/>
            </a:r>
            <a:endParaRPr b="0" i="0" sz="1300" u="none">
              <a:solidFill>
                <a:srgbClr val="FFFFFF"/>
              </a:solidFill>
              <a:latin typeface="Lato"/>
              <a:ea typeface="Lato"/>
              <a:cs typeface="Lato"/>
              <a:sym typeface="Lato"/>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41"/>
          <p:cNvSpPr txBox="1"/>
          <p:nvPr>
            <p:ph type="title"/>
          </p:nvPr>
        </p:nvSpPr>
        <p:spPr>
          <a:xfrm>
            <a:off x="1296987" y="393700"/>
            <a:ext cx="7038975" cy="530225"/>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b="0" i="0" lang="en-US" sz="2400" u="none">
                <a:solidFill>
                  <a:srgbClr val="FFFFFF"/>
                </a:solidFill>
                <a:latin typeface="Montserrat"/>
                <a:ea typeface="Montserrat"/>
                <a:cs typeface="Montserrat"/>
                <a:sym typeface="Montserrat"/>
              </a:rPr>
              <a:t>Discussion</a:t>
            </a:r>
            <a:endParaRPr/>
          </a:p>
        </p:txBody>
      </p:sp>
      <p:sp>
        <p:nvSpPr>
          <p:cNvPr id="335" name="Google Shape;335;p41"/>
          <p:cNvSpPr txBox="1"/>
          <p:nvPr/>
        </p:nvSpPr>
        <p:spPr>
          <a:xfrm>
            <a:off x="2025600" y="1015575"/>
            <a:ext cx="5092800" cy="12939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FFFFFF"/>
              </a:buClr>
              <a:buSzPts val="2400"/>
              <a:buFont typeface="Lato"/>
              <a:buNone/>
            </a:pPr>
            <a:r>
              <a:rPr b="0" i="0" lang="en-US" sz="2400" u="none">
                <a:solidFill>
                  <a:srgbClr val="FFFFFF"/>
                </a:solidFill>
                <a:latin typeface="Lato"/>
                <a:ea typeface="Lato"/>
                <a:cs typeface="Lato"/>
                <a:sym typeface="Lato"/>
              </a:rPr>
              <a:t>NO SILVER BULLET</a:t>
            </a:r>
            <a:endParaRPr/>
          </a:p>
        </p:txBody>
      </p:sp>
      <p:sp>
        <p:nvSpPr>
          <p:cNvPr id="336" name="Google Shape;336;p41"/>
          <p:cNvSpPr txBox="1"/>
          <p:nvPr/>
        </p:nvSpPr>
        <p:spPr>
          <a:xfrm>
            <a:off x="776600" y="2180450"/>
            <a:ext cx="6684900" cy="2168400"/>
          </a:xfrm>
          <a:prstGeom prst="rect">
            <a:avLst/>
          </a:prstGeom>
          <a:noFill/>
          <a:ln cap="flat" cmpd="sng" w="9525">
            <a:solidFill>
              <a:schemeClr val="lt1"/>
            </a:solidFill>
            <a:prstDash val="solid"/>
            <a:round/>
            <a:headEnd len="sm" w="sm" type="none"/>
            <a:tailEnd len="sm" w="sm" type="none"/>
          </a:ln>
          <a:effectLst>
            <a:outerShdw blurRad="57150" rotWithShape="0" algn="bl" dir="2040000" dist="304800">
              <a:srgbClr val="FFF2CC">
                <a:alpha val="33000"/>
              </a:srgbClr>
            </a:outerShdw>
          </a:effectLst>
        </p:spPr>
        <p:txBody>
          <a:bodyPr anchorCtr="0" anchor="t" bIns="91425" lIns="91425" spcFirstLastPara="1" rIns="91425" wrap="square" tIns="91425">
            <a:noAutofit/>
          </a:bodyPr>
          <a:lstStyle/>
          <a:p>
            <a:pPr indent="0" lvl="0" marL="0" rtl="0" algn="ctr">
              <a:spcBef>
                <a:spcPts val="0"/>
              </a:spcBef>
              <a:spcAft>
                <a:spcPts val="0"/>
              </a:spcAft>
              <a:buNone/>
            </a:pPr>
            <a:r>
              <a:rPr lang="en-US" sz="2200">
                <a:solidFill>
                  <a:srgbClr val="FFE599"/>
                </a:solidFill>
                <a:highlight>
                  <a:schemeClr val="dk1"/>
                </a:highlight>
                <a:latin typeface="Lato"/>
                <a:ea typeface="Lato"/>
                <a:cs typeface="Lato"/>
                <a:sym typeface="Lato"/>
              </a:rPr>
              <a:t>This has to be here</a:t>
            </a:r>
            <a:endParaRPr sz="2200">
              <a:solidFill>
                <a:srgbClr val="FFE599"/>
              </a:solidFill>
              <a:highlight>
                <a:schemeClr val="dk1"/>
              </a:highlight>
              <a:latin typeface="Lato"/>
              <a:ea typeface="Lato"/>
              <a:cs typeface="Lato"/>
              <a:sym typeface="Lato"/>
            </a:endParaRPr>
          </a:p>
          <a:p>
            <a:pPr indent="0" lvl="0" marL="0" rtl="0" algn="ctr">
              <a:spcBef>
                <a:spcPts val="0"/>
              </a:spcBef>
              <a:spcAft>
                <a:spcPts val="0"/>
              </a:spcAft>
              <a:buNone/>
            </a:pPr>
            <a:r>
              <a:t/>
            </a:r>
            <a:endParaRPr sz="2200">
              <a:solidFill>
                <a:srgbClr val="FFE599"/>
              </a:solidFill>
              <a:highlight>
                <a:schemeClr val="dk1"/>
              </a:highlight>
              <a:latin typeface="Lato"/>
              <a:ea typeface="Lato"/>
              <a:cs typeface="Lato"/>
              <a:sym typeface="La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24"/>
          <p:cNvSpPr txBox="1"/>
          <p:nvPr>
            <p:ph type="title"/>
          </p:nvPr>
        </p:nvSpPr>
        <p:spPr>
          <a:xfrm>
            <a:off x="1296987" y="393700"/>
            <a:ext cx="7038975" cy="914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b="0" i="0" lang="en-US" sz="2400" u="none">
                <a:solidFill>
                  <a:srgbClr val="FFFFFF"/>
                </a:solidFill>
                <a:latin typeface="Montserrat"/>
                <a:ea typeface="Montserrat"/>
                <a:cs typeface="Montserrat"/>
                <a:sym typeface="Montserrat"/>
              </a:rPr>
              <a:t>Contents</a:t>
            </a:r>
            <a:endParaRPr/>
          </a:p>
        </p:txBody>
      </p:sp>
      <p:sp>
        <p:nvSpPr>
          <p:cNvPr id="181" name="Google Shape;181;p24"/>
          <p:cNvSpPr txBox="1"/>
          <p:nvPr>
            <p:ph idx="1" type="body"/>
          </p:nvPr>
        </p:nvSpPr>
        <p:spPr>
          <a:xfrm>
            <a:off x="1296987" y="1530350"/>
            <a:ext cx="7038975" cy="2379662"/>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rgbClr val="FFFFFF"/>
              </a:buClr>
              <a:buSzPts val="200"/>
              <a:buFont typeface="Lato"/>
              <a:buChar char="●"/>
            </a:pPr>
            <a:r>
              <a:rPr b="0" i="0" lang="en-US" sz="1800" u="none">
                <a:solidFill>
                  <a:srgbClr val="FFFFFF"/>
                </a:solidFill>
                <a:latin typeface="Lato"/>
                <a:ea typeface="Lato"/>
                <a:cs typeface="Lato"/>
                <a:sym typeface="Lato"/>
              </a:rPr>
              <a:t>What is Microservice</a:t>
            </a:r>
            <a:endParaRPr/>
          </a:p>
          <a:p>
            <a:pPr indent="-342900" lvl="0" marL="457200" rtl="0" algn="l">
              <a:lnSpc>
                <a:spcPct val="115000"/>
              </a:lnSpc>
              <a:spcBef>
                <a:spcPts val="0"/>
              </a:spcBef>
              <a:spcAft>
                <a:spcPts val="0"/>
              </a:spcAft>
              <a:buClr>
                <a:srgbClr val="FFFFFF"/>
              </a:buClr>
              <a:buSzPts val="200"/>
              <a:buFont typeface="Lato"/>
              <a:buChar char="●"/>
            </a:pPr>
            <a:r>
              <a:rPr b="0" i="0" lang="en-US" sz="1800" u="none">
                <a:solidFill>
                  <a:srgbClr val="FFFFFF"/>
                </a:solidFill>
                <a:latin typeface="Lato"/>
                <a:ea typeface="Lato"/>
                <a:cs typeface="Lato"/>
                <a:sym typeface="Lato"/>
              </a:rPr>
              <a:t>Why should we use Microservice</a:t>
            </a:r>
            <a:endParaRPr/>
          </a:p>
          <a:p>
            <a:pPr indent="-342900" lvl="0" marL="457200" rtl="0" algn="l">
              <a:lnSpc>
                <a:spcPct val="115000"/>
              </a:lnSpc>
              <a:spcBef>
                <a:spcPts val="0"/>
              </a:spcBef>
              <a:spcAft>
                <a:spcPts val="0"/>
              </a:spcAft>
              <a:buClr>
                <a:srgbClr val="FFFFFF"/>
              </a:buClr>
              <a:buSzPts val="200"/>
              <a:buFont typeface="Lato"/>
              <a:buChar char="●"/>
            </a:pPr>
            <a:r>
              <a:rPr b="0" i="0" lang="en-US" sz="1800" u="none">
                <a:solidFill>
                  <a:srgbClr val="FFFFFF"/>
                </a:solidFill>
                <a:latin typeface="Lato"/>
                <a:ea typeface="Lato"/>
                <a:cs typeface="Lato"/>
                <a:sym typeface="Lato"/>
              </a:rPr>
              <a:t>Where should we use Microservice</a:t>
            </a:r>
            <a:endParaRPr b="0" i="0" sz="1800" u="none">
              <a:solidFill>
                <a:srgbClr val="FFFFFF"/>
              </a:solidFill>
              <a:latin typeface="Lato"/>
              <a:ea typeface="Lato"/>
              <a:cs typeface="Lato"/>
              <a:sym typeface="Lato"/>
            </a:endParaRPr>
          </a:p>
          <a:p>
            <a:pPr indent="-342900" lvl="0" marL="457200" rtl="0" algn="l">
              <a:lnSpc>
                <a:spcPct val="115000"/>
              </a:lnSpc>
              <a:spcBef>
                <a:spcPts val="0"/>
              </a:spcBef>
              <a:spcAft>
                <a:spcPts val="0"/>
              </a:spcAft>
              <a:buClr>
                <a:srgbClr val="FFFFFF"/>
              </a:buClr>
              <a:buSzPts val="200"/>
              <a:buFont typeface="Lato"/>
              <a:buChar char="●"/>
            </a:pPr>
            <a:r>
              <a:rPr b="0" i="0" lang="en-US" sz="1800" u="none">
                <a:solidFill>
                  <a:srgbClr val="FFFFFF"/>
                </a:solidFill>
                <a:latin typeface="Lato"/>
                <a:ea typeface="Lato"/>
                <a:cs typeface="Lato"/>
                <a:sym typeface="Lato"/>
              </a:rPr>
              <a:t>When should we use Microservice</a:t>
            </a:r>
            <a:endParaRPr b="0" i="0" sz="1800" u="none">
              <a:solidFill>
                <a:srgbClr val="FFFFFF"/>
              </a:solidFill>
              <a:latin typeface="Lato"/>
              <a:ea typeface="Lato"/>
              <a:cs typeface="Lato"/>
              <a:sym typeface="Lato"/>
            </a:endParaRPr>
          </a:p>
          <a:p>
            <a:pPr indent="-342900" lvl="0" marL="457200" rtl="0" algn="l">
              <a:lnSpc>
                <a:spcPct val="115000"/>
              </a:lnSpc>
              <a:spcBef>
                <a:spcPts val="0"/>
              </a:spcBef>
              <a:spcAft>
                <a:spcPts val="0"/>
              </a:spcAft>
              <a:buClr>
                <a:srgbClr val="FFFFFF"/>
              </a:buClr>
              <a:buSzPts val="200"/>
              <a:buFont typeface="Lato"/>
              <a:buChar char="●"/>
            </a:pPr>
            <a:r>
              <a:rPr b="0" i="0" lang="en-US" sz="1800" u="none">
                <a:solidFill>
                  <a:srgbClr val="FFFFFF"/>
                </a:solidFill>
                <a:latin typeface="Lato"/>
                <a:ea typeface="Lato"/>
                <a:cs typeface="Lato"/>
                <a:sym typeface="Lato"/>
              </a:rPr>
              <a:t>How to use Microservice</a:t>
            </a:r>
            <a:endParaRPr b="0" i="0" sz="1800" u="none">
              <a:solidFill>
                <a:srgbClr val="FFFFFF"/>
              </a:solidFill>
              <a:latin typeface="Lato"/>
              <a:ea typeface="Lato"/>
              <a:cs typeface="Lato"/>
              <a:sym typeface="Lato"/>
            </a:endParaRPr>
          </a:p>
          <a:p>
            <a:pPr indent="-342900" lvl="0" marL="457200" rtl="0" algn="l">
              <a:lnSpc>
                <a:spcPct val="115000"/>
              </a:lnSpc>
              <a:spcBef>
                <a:spcPts val="0"/>
              </a:spcBef>
              <a:spcAft>
                <a:spcPts val="0"/>
              </a:spcAft>
              <a:buClr>
                <a:srgbClr val="FFFFFF"/>
              </a:buClr>
              <a:buSzPts val="200"/>
              <a:buFont typeface="Lato"/>
              <a:buChar char="●"/>
            </a:pPr>
            <a:r>
              <a:rPr b="0" i="0" lang="en-US" sz="1800" u="none">
                <a:solidFill>
                  <a:srgbClr val="FFFFFF"/>
                </a:solidFill>
                <a:latin typeface="Lato"/>
                <a:ea typeface="Lato"/>
                <a:cs typeface="Lato"/>
                <a:sym typeface="Lato"/>
              </a:rPr>
              <a:t>Discussion</a:t>
            </a:r>
            <a:endParaRPr b="0" i="0" sz="1800" u="none">
              <a:solidFill>
                <a:srgbClr val="FFFFFF"/>
              </a:solidFill>
              <a:latin typeface="Lato"/>
              <a:ea typeface="Lato"/>
              <a:cs typeface="Lato"/>
              <a:sym typeface="Lato"/>
            </a:endParaRPr>
          </a:p>
          <a:p>
            <a:pPr indent="-342900" lvl="0" marL="457200" rtl="0" algn="l">
              <a:lnSpc>
                <a:spcPct val="115000"/>
              </a:lnSpc>
              <a:spcBef>
                <a:spcPts val="0"/>
              </a:spcBef>
              <a:spcAft>
                <a:spcPts val="0"/>
              </a:spcAft>
              <a:buClr>
                <a:srgbClr val="FFFFFF"/>
              </a:buClr>
              <a:buSzPts val="200"/>
              <a:buFont typeface="Lato"/>
              <a:buChar char="●"/>
            </a:pPr>
            <a:r>
              <a:rPr b="0" i="0" lang="en-US" sz="1800" u="none">
                <a:solidFill>
                  <a:srgbClr val="FFFFFF"/>
                </a:solidFill>
                <a:latin typeface="Lato"/>
                <a:ea typeface="Lato"/>
                <a:cs typeface="Lato"/>
                <a:sym typeface="Lato"/>
              </a:rPr>
              <a:t>References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42"/>
          <p:cNvSpPr txBox="1"/>
          <p:nvPr>
            <p:ph type="title"/>
          </p:nvPr>
        </p:nvSpPr>
        <p:spPr>
          <a:xfrm>
            <a:off x="1296987" y="393700"/>
            <a:ext cx="7038975" cy="914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b="0" i="0" lang="en-US" sz="2400" u="none">
                <a:solidFill>
                  <a:srgbClr val="FFFFFF"/>
                </a:solidFill>
                <a:latin typeface="Montserrat"/>
                <a:ea typeface="Montserrat"/>
                <a:cs typeface="Montserrat"/>
                <a:sym typeface="Montserrat"/>
              </a:rPr>
              <a:t>Reference </a:t>
            </a:r>
            <a:endParaRPr b="0" i="0" sz="2400" u="none">
              <a:solidFill>
                <a:srgbClr val="FFFFFF"/>
              </a:solidFill>
              <a:latin typeface="Montserrat"/>
              <a:ea typeface="Montserrat"/>
              <a:cs typeface="Montserrat"/>
              <a:sym typeface="Montserrat"/>
            </a:endParaRPr>
          </a:p>
          <a:p>
            <a:pPr indent="0" lvl="0" marL="0" rtl="0" algn="l">
              <a:lnSpc>
                <a:spcPct val="100000"/>
              </a:lnSpc>
              <a:spcBef>
                <a:spcPts val="0"/>
              </a:spcBef>
              <a:spcAft>
                <a:spcPts val="0"/>
              </a:spcAft>
              <a:buSzPts val="2400"/>
              <a:buNone/>
            </a:pPr>
            <a:r>
              <a:t/>
            </a:r>
            <a:endParaRPr>
              <a:solidFill>
                <a:srgbClr val="FFFFFF"/>
              </a:solidFill>
              <a:latin typeface="Montserrat"/>
              <a:ea typeface="Montserrat"/>
              <a:cs typeface="Montserrat"/>
              <a:sym typeface="Montserrat"/>
            </a:endParaRPr>
          </a:p>
        </p:txBody>
      </p:sp>
      <p:sp>
        <p:nvSpPr>
          <p:cNvPr id="342" name="Google Shape;342;p42"/>
          <p:cNvSpPr txBox="1"/>
          <p:nvPr>
            <p:ph idx="1" type="body"/>
          </p:nvPr>
        </p:nvSpPr>
        <p:spPr>
          <a:xfrm>
            <a:off x="473250" y="1863075"/>
            <a:ext cx="6523800" cy="2920800"/>
          </a:xfrm>
          <a:prstGeom prst="rect">
            <a:avLst/>
          </a:prstGeom>
          <a:noFill/>
          <a:ln>
            <a:noFill/>
          </a:ln>
        </p:spPr>
        <p:txBody>
          <a:bodyPr anchorCtr="0" anchor="t" bIns="91425" lIns="91425" spcFirstLastPara="1" rIns="91425" wrap="square" tIns="91425">
            <a:noAutofit/>
          </a:bodyPr>
          <a:lstStyle/>
          <a:p>
            <a:pPr indent="-311150" lvl="0" marL="457200" rtl="0" algn="l">
              <a:lnSpc>
                <a:spcPct val="115000"/>
              </a:lnSpc>
              <a:spcBef>
                <a:spcPts val="0"/>
              </a:spcBef>
              <a:spcAft>
                <a:spcPts val="0"/>
              </a:spcAft>
              <a:buClr>
                <a:srgbClr val="FFFFFF"/>
              </a:buClr>
              <a:buSzPts val="100"/>
              <a:buFont typeface="Lato"/>
              <a:buChar char="●"/>
            </a:pPr>
            <a:r>
              <a:rPr b="0" i="0" lang="en-US" sz="1300" u="none">
                <a:solidFill>
                  <a:srgbClr val="FFFFFF"/>
                </a:solidFill>
                <a:latin typeface="Lato"/>
                <a:ea typeface="Lato"/>
                <a:cs typeface="Lato"/>
                <a:sym typeface="Lato"/>
              </a:rPr>
              <a:t>Dragoni, N., Lanese, I., Larsen, S. T., Mazzara, M., Mustafin, R., &amp; Safina, L. (2017, June). Microservices: How to make your application scale. In International Andrei Ershov Memorial Conference on Perspectives of System Informatics (pp. 95-104). Springer, Cham.</a:t>
            </a:r>
            <a:endParaRPr/>
          </a:p>
          <a:p>
            <a:pPr indent="-311150" lvl="0" marL="457200" rtl="0" algn="l">
              <a:lnSpc>
                <a:spcPct val="115000"/>
              </a:lnSpc>
              <a:spcBef>
                <a:spcPts val="0"/>
              </a:spcBef>
              <a:spcAft>
                <a:spcPts val="0"/>
              </a:spcAft>
              <a:buClr>
                <a:srgbClr val="FFFFFF"/>
              </a:buClr>
              <a:buSzPts val="100"/>
              <a:buFont typeface="Lato"/>
              <a:buChar char="●"/>
            </a:pPr>
            <a:r>
              <a:rPr b="0" i="0" lang="en-US" sz="1300" u="none">
                <a:solidFill>
                  <a:srgbClr val="FFFFFF"/>
                </a:solidFill>
                <a:latin typeface="Lato"/>
                <a:ea typeface="Lato"/>
                <a:cs typeface="Lato"/>
                <a:sym typeface="Lato"/>
              </a:rPr>
              <a:t>Hasselbring, W., &amp; Steinacker, G. (2017, April). Microservice architectures for scalability, agility and reliability in e-commerce. In 2017 IEEE International Conference on Software Architecture Workshops (ICSAW) (pp. 243-246). IEEE.</a:t>
            </a:r>
            <a:endParaRPr/>
          </a:p>
          <a:p>
            <a:pPr indent="-311150" lvl="0" marL="457200" rtl="0" algn="l">
              <a:lnSpc>
                <a:spcPct val="115000"/>
              </a:lnSpc>
              <a:spcBef>
                <a:spcPts val="0"/>
              </a:spcBef>
              <a:spcAft>
                <a:spcPts val="0"/>
              </a:spcAft>
              <a:buClr>
                <a:srgbClr val="FFFFFF"/>
              </a:buClr>
              <a:buSzPts val="100"/>
              <a:buFont typeface="Lato"/>
              <a:buChar char="●"/>
            </a:pPr>
            <a:r>
              <a:rPr b="0" i="0" lang="en-US" sz="1300" u="none">
                <a:solidFill>
                  <a:srgbClr val="FFFFFF"/>
                </a:solidFill>
                <a:latin typeface="Lato"/>
                <a:ea typeface="Lato"/>
                <a:cs typeface="Lato"/>
                <a:sym typeface="Lato"/>
              </a:rPr>
              <a:t>Anderson, C. (2015). Docker [software engineering]. IEEE Software, 32(3), 102-c3.</a:t>
            </a:r>
            <a:endParaRPr b="0" i="0" sz="1300" u="none">
              <a:solidFill>
                <a:srgbClr val="FFFFFF"/>
              </a:solidFill>
              <a:latin typeface="Lato"/>
              <a:ea typeface="Lato"/>
              <a:cs typeface="Lato"/>
              <a:sym typeface="Lato"/>
            </a:endParaRPr>
          </a:p>
          <a:p>
            <a:pPr indent="-311150" lvl="0" marL="457200" rtl="0" algn="l">
              <a:lnSpc>
                <a:spcPct val="115000"/>
              </a:lnSpc>
              <a:spcBef>
                <a:spcPts val="0"/>
              </a:spcBef>
              <a:spcAft>
                <a:spcPts val="0"/>
              </a:spcAft>
              <a:buClr>
                <a:srgbClr val="FFFFFF"/>
              </a:buClr>
              <a:buSzPts val="100"/>
              <a:buFont typeface="Lato"/>
              <a:buChar char="●"/>
            </a:pPr>
            <a:r>
              <a:rPr b="0" i="0" lang="en-US" sz="1300" u="none">
                <a:solidFill>
                  <a:srgbClr val="FFFFFF"/>
                </a:solidFill>
                <a:latin typeface="Lato"/>
                <a:ea typeface="Lato"/>
                <a:cs typeface="Lato"/>
                <a:sym typeface="Lato"/>
              </a:rPr>
              <a:t>Dragoni, N., Giallorenzo, S., Lafuente, A. L., Mazzara, M., Montesi, F., Mustafin, R., &amp; Safina, L. (2017). Microservices: yesterday, today, and tomorrow. In Present and ulterior software engineering (pp. 195-216). Springer, Cham.</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43"/>
          <p:cNvSpPr txBox="1"/>
          <p:nvPr>
            <p:ph type="title"/>
          </p:nvPr>
        </p:nvSpPr>
        <p:spPr>
          <a:xfrm>
            <a:off x="3887787" y="808037"/>
            <a:ext cx="1857375" cy="542925"/>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b="0" i="0" lang="en-US" sz="2400" u="none">
                <a:solidFill>
                  <a:srgbClr val="FFFFFF"/>
                </a:solidFill>
                <a:latin typeface="Montserrat"/>
                <a:ea typeface="Montserrat"/>
                <a:cs typeface="Montserrat"/>
                <a:sym typeface="Montserrat"/>
              </a:rPr>
              <a:t>Thank you!</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25"/>
          <p:cNvSpPr txBox="1"/>
          <p:nvPr>
            <p:ph type="title"/>
          </p:nvPr>
        </p:nvSpPr>
        <p:spPr>
          <a:xfrm>
            <a:off x="1296987" y="393700"/>
            <a:ext cx="7038975" cy="914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b="0" i="0" lang="en-US" sz="2400" u="none">
                <a:solidFill>
                  <a:srgbClr val="FFFFFF"/>
                </a:solidFill>
                <a:latin typeface="Montserrat"/>
                <a:ea typeface="Montserrat"/>
                <a:cs typeface="Montserrat"/>
                <a:sym typeface="Montserrat"/>
              </a:rPr>
              <a:t>What is Microservice</a:t>
            </a:r>
            <a:endParaRPr/>
          </a:p>
        </p:txBody>
      </p:sp>
      <p:pic>
        <p:nvPicPr>
          <p:cNvPr id="187" name="Google Shape;187;p25"/>
          <p:cNvPicPr preferRelativeResize="0"/>
          <p:nvPr/>
        </p:nvPicPr>
        <p:blipFill rotWithShape="1">
          <a:blip r:embed="rId3">
            <a:alphaModFix/>
          </a:blip>
          <a:srcRect b="0" l="0" r="0" t="0"/>
          <a:stretch/>
        </p:blipFill>
        <p:spPr>
          <a:xfrm>
            <a:off x="1576387" y="960437"/>
            <a:ext cx="5991225" cy="3222625"/>
          </a:xfrm>
          <a:prstGeom prst="rect">
            <a:avLst/>
          </a:prstGeom>
          <a:noFill/>
          <a:ln>
            <a:noFill/>
          </a:ln>
        </p:spPr>
      </p:pic>
      <p:sp>
        <p:nvSpPr>
          <p:cNvPr id="188" name="Google Shape;188;p25"/>
          <p:cNvSpPr txBox="1"/>
          <p:nvPr/>
        </p:nvSpPr>
        <p:spPr>
          <a:xfrm>
            <a:off x="250825" y="4625975"/>
            <a:ext cx="7948612" cy="4000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1000"/>
              <a:buFont typeface="Arial"/>
              <a:buNone/>
            </a:pPr>
            <a:r>
              <a:rPr b="0" i="0" lang="en-US" sz="1000" u="none">
                <a:solidFill>
                  <a:schemeClr val="lt1"/>
                </a:solidFill>
                <a:latin typeface="Arial"/>
                <a:ea typeface="Arial"/>
                <a:cs typeface="Arial"/>
                <a:sym typeface="Arial"/>
              </a:rPr>
              <a:t>Microservice architecture split Business Logic and Data Access Layer into several small part called </a:t>
            </a:r>
            <a:r>
              <a:rPr b="0" i="1" lang="en-US" sz="1000" u="none">
                <a:solidFill>
                  <a:schemeClr val="lt1"/>
                </a:solidFill>
                <a:latin typeface="Arial"/>
                <a:ea typeface="Arial"/>
                <a:cs typeface="Arial"/>
                <a:sym typeface="Arial"/>
              </a:rPr>
              <a:t>Microservices</a:t>
            </a:r>
            <a:r>
              <a:rPr b="0" i="0" lang="en-US" sz="1000" u="none">
                <a:solidFill>
                  <a:schemeClr val="lt1"/>
                </a:solidFill>
                <a:latin typeface="Arial"/>
                <a:ea typeface="Arial"/>
                <a:cs typeface="Arial"/>
                <a:sym typeface="Arial"/>
              </a:rPr>
              <a:t>. </a:t>
            </a:r>
            <a:endParaRPr/>
          </a:p>
          <a:p>
            <a:pPr indent="0" lvl="0" marL="0" marR="0" rtl="0" algn="l">
              <a:lnSpc>
                <a:spcPct val="100000"/>
              </a:lnSpc>
              <a:spcBef>
                <a:spcPts val="0"/>
              </a:spcBef>
              <a:spcAft>
                <a:spcPts val="0"/>
              </a:spcAft>
              <a:buClr>
                <a:schemeClr val="lt1"/>
              </a:buClr>
              <a:buSzPts val="1000"/>
              <a:buFont typeface="Arial"/>
              <a:buNone/>
            </a:pPr>
            <a:r>
              <a:rPr b="0" i="0" lang="en-US" sz="1000" u="none">
                <a:solidFill>
                  <a:schemeClr val="lt1"/>
                </a:solidFill>
                <a:latin typeface="Arial"/>
                <a:ea typeface="Arial"/>
                <a:cs typeface="Arial"/>
                <a:sym typeface="Arial"/>
              </a:rPr>
              <a:t>Real business logic and Data access are implemented by invoking multiple different microservices distributed on different nodes.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2" presetSubtype="1">
                                  <p:stCondLst>
                                    <p:cond delay="0"/>
                                  </p:stCondLst>
                                  <p:childTnLst>
                                    <p:anim calcmode="lin" valueType="num">
                                      <p:cBhvr additive="base">
                                        <p:cTn dur="1000"/>
                                        <p:tgtEl>
                                          <p:spTgt spid="187"/>
                                        </p:tgtEl>
                                        <p:attrNameLst>
                                          <p:attrName>ppt_y</p:attrName>
                                        </p:attrNameLst>
                                      </p:cBhvr>
                                      <p:tavLst>
                                        <p:tav fmla="" tm="0">
                                          <p:val>
                                            <p:strVal val="#ppt_y"/>
                                          </p:val>
                                        </p:tav>
                                        <p:tav fmla="" tm="100000">
                                          <p:val>
                                            <p:strVal val="#ppt_y-1"/>
                                          </p:val>
                                        </p:tav>
                                      </p:tavLst>
                                    </p:anim>
                                    <p:set>
                                      <p:cBhvr>
                                        <p:cTn dur="1" fill="hold">
                                          <p:stCondLst>
                                            <p:cond delay="1000"/>
                                          </p:stCondLst>
                                        </p:cTn>
                                        <p:tgtEl>
                                          <p:spTgt spid="187"/>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26"/>
          <p:cNvSpPr txBox="1"/>
          <p:nvPr>
            <p:ph type="title"/>
          </p:nvPr>
        </p:nvSpPr>
        <p:spPr>
          <a:xfrm>
            <a:off x="1296987" y="393700"/>
            <a:ext cx="7038975" cy="914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b="0" i="0" lang="en-US" sz="2400" u="none">
                <a:solidFill>
                  <a:srgbClr val="FFFFFF"/>
                </a:solidFill>
                <a:latin typeface="Montserrat"/>
                <a:ea typeface="Montserrat"/>
                <a:cs typeface="Montserrat"/>
                <a:sym typeface="Montserrat"/>
              </a:rPr>
              <a:t>Why should we use Microservice</a:t>
            </a:r>
            <a:endParaRPr/>
          </a:p>
        </p:txBody>
      </p:sp>
      <p:sp>
        <p:nvSpPr>
          <p:cNvPr id="194" name="Google Shape;194;p26"/>
          <p:cNvSpPr txBox="1"/>
          <p:nvPr>
            <p:ph idx="1" type="body"/>
          </p:nvPr>
        </p:nvSpPr>
        <p:spPr>
          <a:xfrm>
            <a:off x="1296987" y="1193800"/>
            <a:ext cx="7038975" cy="384175"/>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300"/>
              <a:buNone/>
            </a:pPr>
            <a:r>
              <a:rPr b="0" i="0" lang="en-US" sz="1300" u="none">
                <a:solidFill>
                  <a:srgbClr val="FFFFFF"/>
                </a:solidFill>
                <a:latin typeface="Lato"/>
                <a:ea typeface="Lato"/>
                <a:cs typeface="Lato"/>
                <a:sym typeface="Lato"/>
              </a:rPr>
              <a:t>Scalability —— Distribution</a:t>
            </a:r>
            <a:endParaRPr/>
          </a:p>
        </p:txBody>
      </p:sp>
      <p:pic>
        <p:nvPicPr>
          <p:cNvPr id="195" name="Google Shape;195;p26"/>
          <p:cNvPicPr preferRelativeResize="0"/>
          <p:nvPr/>
        </p:nvPicPr>
        <p:blipFill rotWithShape="1">
          <a:blip r:embed="rId3">
            <a:alphaModFix/>
          </a:blip>
          <a:srcRect b="0" l="0" r="0" t="0"/>
          <a:stretch/>
        </p:blipFill>
        <p:spPr>
          <a:xfrm>
            <a:off x="419100" y="1724025"/>
            <a:ext cx="4386262" cy="2828925"/>
          </a:xfrm>
          <a:prstGeom prst="rect">
            <a:avLst/>
          </a:prstGeom>
          <a:noFill/>
          <a:ln>
            <a:noFill/>
          </a:ln>
        </p:spPr>
      </p:pic>
      <p:pic>
        <p:nvPicPr>
          <p:cNvPr id="196" name="Google Shape;196;p26"/>
          <p:cNvPicPr preferRelativeResize="0"/>
          <p:nvPr/>
        </p:nvPicPr>
        <p:blipFill rotWithShape="1">
          <a:blip r:embed="rId4">
            <a:alphaModFix/>
          </a:blip>
          <a:srcRect b="0" l="0" r="0" t="0"/>
          <a:stretch/>
        </p:blipFill>
        <p:spPr>
          <a:xfrm>
            <a:off x="4937125" y="1724025"/>
            <a:ext cx="3770312" cy="2828925"/>
          </a:xfrm>
          <a:prstGeom prst="rect">
            <a:avLst/>
          </a:prstGeom>
          <a:noFill/>
          <a:ln>
            <a:noFill/>
          </a:ln>
        </p:spPr>
      </p:pic>
      <p:sp>
        <p:nvSpPr>
          <p:cNvPr id="197" name="Google Shape;197;p26"/>
          <p:cNvSpPr txBox="1"/>
          <p:nvPr/>
        </p:nvSpPr>
        <p:spPr>
          <a:xfrm>
            <a:off x="244475" y="4552950"/>
            <a:ext cx="8655050" cy="87788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900"/>
              <a:buFont typeface="Arial"/>
              <a:buNone/>
            </a:pPr>
            <a:r>
              <a:rPr b="0" i="0" lang="en-US" sz="900" u="none">
                <a:solidFill>
                  <a:schemeClr val="lt1"/>
                </a:solidFill>
                <a:latin typeface="Arial"/>
                <a:ea typeface="Arial"/>
                <a:cs typeface="Arial"/>
                <a:sym typeface="Arial"/>
              </a:rPr>
              <a:t>You don’t need to have one very powerful server to run your application. Instead you could use several relatively weaker servers and run different microservices on each of them. The system will have better IO performance since the tasks are distributed and can be done simultaneously. </a:t>
            </a:r>
            <a:endParaRPr/>
          </a:p>
          <a:p>
            <a:pPr indent="0" lvl="0" marL="0" marR="0" rtl="0" algn="l">
              <a:lnSpc>
                <a:spcPct val="100000"/>
              </a:lnSpc>
              <a:spcBef>
                <a:spcPts val="0"/>
              </a:spcBef>
              <a:spcAft>
                <a:spcPts val="0"/>
              </a:spcAft>
              <a:buClr>
                <a:schemeClr val="lt1"/>
              </a:buClr>
              <a:buSzPts val="900"/>
              <a:buFont typeface="Arial"/>
              <a:buNone/>
            </a:pPr>
            <a:r>
              <a:rPr b="0" i="0" lang="en-US" sz="900" u="none">
                <a:solidFill>
                  <a:schemeClr val="lt1"/>
                </a:solidFill>
                <a:latin typeface="Arial"/>
                <a:ea typeface="Arial"/>
                <a:cs typeface="Arial"/>
                <a:sym typeface="Arial"/>
              </a:rPr>
              <a:t>By combinng microservice with edge computing, you can take advantage of IOT devices like raspberry pi or arduino to provide service locally for users.</a:t>
            </a:r>
            <a:endParaRPr/>
          </a:p>
          <a:p>
            <a:pPr indent="0" lvl="0" marL="0" marR="0" rtl="0" algn="l">
              <a:lnSpc>
                <a:spcPct val="100000"/>
              </a:lnSpc>
              <a:spcBef>
                <a:spcPts val="0"/>
              </a:spcBef>
              <a:spcAft>
                <a:spcPts val="0"/>
              </a:spcAft>
              <a:buClr>
                <a:srgbClr val="000000"/>
              </a:buClr>
              <a:buSzPts val="1000"/>
              <a:buFont typeface="Arial"/>
              <a:buNone/>
            </a:pPr>
            <a:r>
              <a:t/>
            </a:r>
            <a:endParaRPr b="0" i="0" sz="1000" u="none">
              <a:solidFill>
                <a:schemeClr val="lt1"/>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000" u="none">
              <a:solidFill>
                <a:schemeClr val="lt1"/>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27"/>
          <p:cNvSpPr txBox="1"/>
          <p:nvPr>
            <p:ph type="title"/>
          </p:nvPr>
        </p:nvSpPr>
        <p:spPr>
          <a:xfrm>
            <a:off x="1296987" y="393700"/>
            <a:ext cx="7038975" cy="914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b="0" i="0" lang="en-US" sz="2400" u="none">
                <a:solidFill>
                  <a:srgbClr val="FFFFFF"/>
                </a:solidFill>
                <a:latin typeface="Montserrat"/>
                <a:ea typeface="Montserrat"/>
                <a:cs typeface="Montserrat"/>
                <a:sym typeface="Montserrat"/>
              </a:rPr>
              <a:t>Why should we use Microservice</a:t>
            </a:r>
            <a:endParaRPr/>
          </a:p>
        </p:txBody>
      </p:sp>
      <p:sp>
        <p:nvSpPr>
          <p:cNvPr id="203" name="Google Shape;203;p27"/>
          <p:cNvSpPr txBox="1"/>
          <p:nvPr>
            <p:ph idx="1" type="body"/>
          </p:nvPr>
        </p:nvSpPr>
        <p:spPr>
          <a:xfrm>
            <a:off x="1296987" y="1193800"/>
            <a:ext cx="7038975" cy="41275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300"/>
              <a:buNone/>
            </a:pPr>
            <a:r>
              <a:rPr b="0" i="0" lang="en-US" sz="1300" u="none">
                <a:solidFill>
                  <a:srgbClr val="FFFFFF"/>
                </a:solidFill>
                <a:latin typeface="Lato"/>
                <a:ea typeface="Lato"/>
                <a:cs typeface="Lato"/>
                <a:sym typeface="Lato"/>
              </a:rPr>
              <a:t>Scalability —— Non-uniform Scaling</a:t>
            </a:r>
            <a:endParaRPr/>
          </a:p>
          <a:p>
            <a:pPr indent="-228600" lvl="0" marL="457200" rtl="0" algn="l">
              <a:spcBef>
                <a:spcPts val="0"/>
              </a:spcBef>
              <a:spcAft>
                <a:spcPts val="0"/>
              </a:spcAft>
              <a:buSzPts val="1300"/>
              <a:buNone/>
            </a:pPr>
            <a:r>
              <a:t/>
            </a:r>
            <a:endParaRPr b="0" i="0" sz="1300" u="none">
              <a:solidFill>
                <a:srgbClr val="FFFFFF"/>
              </a:solidFill>
              <a:latin typeface="Lato"/>
              <a:ea typeface="Lato"/>
              <a:cs typeface="Lato"/>
              <a:sym typeface="Lato"/>
            </a:endParaRPr>
          </a:p>
        </p:txBody>
      </p:sp>
      <p:pic>
        <p:nvPicPr>
          <p:cNvPr id="204" name="Google Shape;204;p27"/>
          <p:cNvPicPr preferRelativeResize="0"/>
          <p:nvPr/>
        </p:nvPicPr>
        <p:blipFill rotWithShape="1">
          <a:blip r:embed="rId3">
            <a:alphaModFix/>
          </a:blip>
          <a:srcRect b="0" l="0" r="0" t="0"/>
          <a:stretch/>
        </p:blipFill>
        <p:spPr>
          <a:xfrm>
            <a:off x="149225" y="1630362"/>
            <a:ext cx="3925887" cy="2655887"/>
          </a:xfrm>
          <a:prstGeom prst="rect">
            <a:avLst/>
          </a:prstGeom>
          <a:noFill/>
          <a:ln>
            <a:noFill/>
          </a:ln>
        </p:spPr>
      </p:pic>
      <p:sp>
        <p:nvSpPr>
          <p:cNvPr id="205" name="Google Shape;205;p27"/>
          <p:cNvSpPr txBox="1"/>
          <p:nvPr/>
        </p:nvSpPr>
        <p:spPr>
          <a:xfrm>
            <a:off x="149225" y="4286250"/>
            <a:ext cx="3925887" cy="45085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FFFFFF"/>
              </a:buClr>
              <a:buSzPts val="1400"/>
              <a:buFont typeface="Lato"/>
              <a:buNone/>
            </a:pPr>
            <a:r>
              <a:rPr b="0" i="0" lang="en-US" sz="1400" u="none">
                <a:solidFill>
                  <a:srgbClr val="FFFFFF"/>
                </a:solidFill>
                <a:latin typeface="Lato"/>
                <a:ea typeface="Lato"/>
                <a:cs typeface="Lato"/>
                <a:sym typeface="Lato"/>
              </a:rPr>
              <a:t>Monolithic Architecture</a:t>
            </a:r>
            <a:endParaRPr/>
          </a:p>
        </p:txBody>
      </p:sp>
      <p:pic>
        <p:nvPicPr>
          <p:cNvPr id="206" name="Google Shape;206;p27"/>
          <p:cNvPicPr preferRelativeResize="0"/>
          <p:nvPr/>
        </p:nvPicPr>
        <p:blipFill rotWithShape="1">
          <a:blip r:embed="rId4">
            <a:alphaModFix/>
          </a:blip>
          <a:srcRect b="0" l="0" r="0" t="0"/>
          <a:stretch/>
        </p:blipFill>
        <p:spPr>
          <a:xfrm>
            <a:off x="4219575" y="1709737"/>
            <a:ext cx="4775200" cy="2495550"/>
          </a:xfrm>
          <a:prstGeom prst="rect">
            <a:avLst/>
          </a:prstGeom>
          <a:noFill/>
          <a:ln>
            <a:noFill/>
          </a:ln>
        </p:spPr>
      </p:pic>
      <p:sp>
        <p:nvSpPr>
          <p:cNvPr id="207" name="Google Shape;207;p27"/>
          <p:cNvSpPr txBox="1"/>
          <p:nvPr/>
        </p:nvSpPr>
        <p:spPr>
          <a:xfrm>
            <a:off x="4219575" y="4286250"/>
            <a:ext cx="4775200" cy="45085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FFFFFF"/>
              </a:buClr>
              <a:buSzPts val="1400"/>
              <a:buFont typeface="Lato"/>
              <a:buNone/>
            </a:pPr>
            <a:r>
              <a:rPr b="0" i="0" lang="en-US" sz="1400" u="none">
                <a:solidFill>
                  <a:srgbClr val="FFFFFF"/>
                </a:solidFill>
                <a:latin typeface="Lato"/>
                <a:ea typeface="Lato"/>
                <a:cs typeface="Lato"/>
                <a:sym typeface="Lato"/>
              </a:rPr>
              <a:t>Microservice Architecture</a:t>
            </a:r>
            <a:endParaRPr/>
          </a:p>
        </p:txBody>
      </p:sp>
      <p:sp>
        <p:nvSpPr>
          <p:cNvPr id="208" name="Google Shape;208;p27"/>
          <p:cNvSpPr txBox="1"/>
          <p:nvPr/>
        </p:nvSpPr>
        <p:spPr>
          <a:xfrm>
            <a:off x="0" y="4606925"/>
            <a:ext cx="9144000" cy="723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900"/>
              <a:buFont typeface="Arial"/>
              <a:buNone/>
            </a:pPr>
            <a:r>
              <a:rPr b="0" i="0" lang="en-US" sz="900" u="none">
                <a:solidFill>
                  <a:schemeClr val="lt1"/>
                </a:solidFill>
                <a:latin typeface="Arial"/>
                <a:ea typeface="Arial"/>
                <a:cs typeface="Arial"/>
                <a:sym typeface="Arial"/>
              </a:rPr>
              <a:t>The bottleneck may only exist in some part of the application like request handling. It makes no sense to replicate the whole application for just improving request handling performance.</a:t>
            </a:r>
            <a:endParaRPr/>
          </a:p>
          <a:p>
            <a:pPr indent="0" lvl="0" marL="0" marR="0" rtl="0" algn="l">
              <a:lnSpc>
                <a:spcPct val="100000"/>
              </a:lnSpc>
              <a:spcBef>
                <a:spcPts val="0"/>
              </a:spcBef>
              <a:spcAft>
                <a:spcPts val="0"/>
              </a:spcAft>
              <a:buClr>
                <a:schemeClr val="lt1"/>
              </a:buClr>
              <a:buSzPts val="900"/>
              <a:buFont typeface="Arial"/>
              <a:buNone/>
            </a:pPr>
            <a:r>
              <a:rPr b="0" i="0" lang="en-US" sz="900" u="none">
                <a:solidFill>
                  <a:schemeClr val="lt1"/>
                </a:solidFill>
                <a:latin typeface="Arial"/>
                <a:ea typeface="Arial"/>
                <a:cs typeface="Arial"/>
                <a:sym typeface="Arial"/>
              </a:rPr>
              <a:t>In Microservice architecture, we can do non-uniform scaling by deploying multiple instance of particular service so we can get higher utilization with less server resource.</a:t>
            </a:r>
            <a:endParaRPr/>
          </a:p>
          <a:p>
            <a:pPr indent="0" lvl="0" marL="0" marR="0" rtl="0" algn="l">
              <a:lnSpc>
                <a:spcPct val="100000"/>
              </a:lnSpc>
              <a:spcBef>
                <a:spcPts val="0"/>
              </a:spcBef>
              <a:spcAft>
                <a:spcPts val="0"/>
              </a:spcAft>
              <a:buNone/>
            </a:pPr>
            <a:r>
              <a:t/>
            </a:r>
            <a:endParaRPr b="0" i="0" sz="900" u="none">
              <a:solidFill>
                <a:schemeClr val="lt1"/>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28"/>
          <p:cNvSpPr txBox="1"/>
          <p:nvPr>
            <p:ph type="title"/>
          </p:nvPr>
        </p:nvSpPr>
        <p:spPr>
          <a:xfrm>
            <a:off x="1296987" y="393700"/>
            <a:ext cx="7038975" cy="914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b="0" i="0" lang="en-US" sz="2400" u="none">
                <a:solidFill>
                  <a:srgbClr val="FFFFFF"/>
                </a:solidFill>
                <a:latin typeface="Montserrat"/>
                <a:ea typeface="Montserrat"/>
                <a:cs typeface="Montserrat"/>
                <a:sym typeface="Montserrat"/>
              </a:rPr>
              <a:t>Why should we use Microservice</a:t>
            </a:r>
            <a:endParaRPr/>
          </a:p>
        </p:txBody>
      </p:sp>
      <p:sp>
        <p:nvSpPr>
          <p:cNvPr id="214" name="Google Shape;214;p28"/>
          <p:cNvSpPr txBox="1"/>
          <p:nvPr>
            <p:ph idx="1" type="body"/>
          </p:nvPr>
        </p:nvSpPr>
        <p:spPr>
          <a:xfrm>
            <a:off x="1296987" y="1193800"/>
            <a:ext cx="7038975" cy="41275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300"/>
              <a:buNone/>
            </a:pPr>
            <a:r>
              <a:rPr b="0" i="0" lang="en-US" sz="1300" u="none">
                <a:solidFill>
                  <a:srgbClr val="FFFFFF"/>
                </a:solidFill>
                <a:latin typeface="Lato"/>
                <a:ea typeface="Lato"/>
                <a:cs typeface="Lato"/>
                <a:sym typeface="Lato"/>
              </a:rPr>
              <a:t>Scalability —— Portability</a:t>
            </a:r>
            <a:endParaRPr/>
          </a:p>
          <a:p>
            <a:pPr indent="-228600" lvl="0" marL="457200" rtl="0" algn="l">
              <a:spcBef>
                <a:spcPts val="0"/>
              </a:spcBef>
              <a:spcAft>
                <a:spcPts val="0"/>
              </a:spcAft>
              <a:buSzPts val="1300"/>
              <a:buNone/>
            </a:pPr>
            <a:r>
              <a:t/>
            </a:r>
            <a:endParaRPr b="0" i="0" sz="1300" u="none">
              <a:solidFill>
                <a:srgbClr val="FFFFFF"/>
              </a:solidFill>
              <a:latin typeface="Lato"/>
              <a:ea typeface="Lato"/>
              <a:cs typeface="Lato"/>
              <a:sym typeface="Lato"/>
            </a:endParaRPr>
          </a:p>
        </p:txBody>
      </p:sp>
      <p:pic>
        <p:nvPicPr>
          <p:cNvPr id="215" name="Google Shape;215;p28"/>
          <p:cNvPicPr preferRelativeResize="0"/>
          <p:nvPr/>
        </p:nvPicPr>
        <p:blipFill rotWithShape="1">
          <a:blip r:embed="rId3">
            <a:alphaModFix/>
          </a:blip>
          <a:srcRect b="0" l="0" r="0" t="0"/>
          <a:stretch/>
        </p:blipFill>
        <p:spPr>
          <a:xfrm>
            <a:off x="2798762" y="1920875"/>
            <a:ext cx="3546475" cy="2771775"/>
          </a:xfrm>
          <a:prstGeom prst="rect">
            <a:avLst/>
          </a:prstGeom>
          <a:noFill/>
          <a:ln>
            <a:noFill/>
          </a:ln>
        </p:spPr>
      </p:pic>
      <p:sp>
        <p:nvSpPr>
          <p:cNvPr id="216" name="Google Shape;216;p28"/>
          <p:cNvSpPr txBox="1"/>
          <p:nvPr/>
        </p:nvSpPr>
        <p:spPr>
          <a:xfrm>
            <a:off x="327025" y="4768850"/>
            <a:ext cx="7613650" cy="2476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1000"/>
              <a:buFont typeface="Arial"/>
              <a:buNone/>
            </a:pPr>
            <a:r>
              <a:rPr b="0" i="0" lang="en-US" sz="1000" u="none">
                <a:solidFill>
                  <a:schemeClr val="lt1"/>
                </a:solidFill>
                <a:latin typeface="Arial"/>
                <a:ea typeface="Arial"/>
                <a:cs typeface="Arial"/>
                <a:sym typeface="Arial"/>
              </a:rPr>
              <a:t>Microservice architecture has very good portability by using container technology like Docker</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29"/>
          <p:cNvSpPr txBox="1"/>
          <p:nvPr>
            <p:ph type="title"/>
          </p:nvPr>
        </p:nvSpPr>
        <p:spPr>
          <a:xfrm>
            <a:off x="1296987" y="393700"/>
            <a:ext cx="7038975" cy="914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b="0" i="0" lang="en-US" sz="2400" u="none">
                <a:solidFill>
                  <a:srgbClr val="FFFFFF"/>
                </a:solidFill>
                <a:latin typeface="Montserrat"/>
                <a:ea typeface="Montserrat"/>
                <a:cs typeface="Montserrat"/>
                <a:sym typeface="Montserrat"/>
              </a:rPr>
              <a:t>Why should we use Microservice</a:t>
            </a:r>
            <a:endParaRPr/>
          </a:p>
        </p:txBody>
      </p:sp>
      <p:sp>
        <p:nvSpPr>
          <p:cNvPr id="222" name="Google Shape;222;p29"/>
          <p:cNvSpPr txBox="1"/>
          <p:nvPr>
            <p:ph idx="1" type="body"/>
          </p:nvPr>
        </p:nvSpPr>
        <p:spPr>
          <a:xfrm>
            <a:off x="1296987" y="1193800"/>
            <a:ext cx="7038975" cy="41275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300"/>
              <a:buNone/>
            </a:pPr>
            <a:r>
              <a:rPr b="0" i="0" lang="en-US" sz="1300" u="none">
                <a:solidFill>
                  <a:srgbClr val="FFFFFF"/>
                </a:solidFill>
                <a:latin typeface="Lato"/>
                <a:ea typeface="Lato"/>
                <a:cs typeface="Lato"/>
                <a:sym typeface="Lato"/>
              </a:rPr>
              <a:t>Scalability —— Portability</a:t>
            </a:r>
            <a:endParaRPr/>
          </a:p>
          <a:p>
            <a:pPr indent="-228600" lvl="0" marL="457200" rtl="0" algn="l">
              <a:spcBef>
                <a:spcPts val="0"/>
              </a:spcBef>
              <a:spcAft>
                <a:spcPts val="0"/>
              </a:spcAft>
              <a:buSzPts val="1300"/>
              <a:buNone/>
            </a:pPr>
            <a:r>
              <a:t/>
            </a:r>
            <a:endParaRPr b="0" i="0" sz="1300" u="none">
              <a:solidFill>
                <a:srgbClr val="FFFFFF"/>
              </a:solidFill>
              <a:latin typeface="Lato"/>
              <a:ea typeface="Lato"/>
              <a:cs typeface="Lato"/>
              <a:sym typeface="Lato"/>
            </a:endParaRPr>
          </a:p>
        </p:txBody>
      </p:sp>
      <p:pic>
        <p:nvPicPr>
          <p:cNvPr id="223" name="Google Shape;223;p29"/>
          <p:cNvPicPr preferRelativeResize="0"/>
          <p:nvPr/>
        </p:nvPicPr>
        <p:blipFill rotWithShape="1">
          <a:blip r:embed="rId3">
            <a:alphaModFix/>
          </a:blip>
          <a:srcRect b="0" l="0" r="8709" t="0"/>
          <a:stretch/>
        </p:blipFill>
        <p:spPr>
          <a:xfrm>
            <a:off x="957262" y="1590675"/>
            <a:ext cx="3400425" cy="2976562"/>
          </a:xfrm>
          <a:prstGeom prst="rect">
            <a:avLst/>
          </a:prstGeom>
          <a:noFill/>
          <a:ln>
            <a:noFill/>
          </a:ln>
        </p:spPr>
      </p:pic>
      <p:pic>
        <p:nvPicPr>
          <p:cNvPr id="224" name="Google Shape;224;p29"/>
          <p:cNvPicPr preferRelativeResize="0"/>
          <p:nvPr/>
        </p:nvPicPr>
        <p:blipFill rotWithShape="1">
          <a:blip r:embed="rId4">
            <a:alphaModFix/>
          </a:blip>
          <a:srcRect b="0" l="0" r="0" t="0"/>
          <a:stretch/>
        </p:blipFill>
        <p:spPr>
          <a:xfrm>
            <a:off x="4460875" y="1590675"/>
            <a:ext cx="3725862" cy="2976562"/>
          </a:xfrm>
          <a:prstGeom prst="rect">
            <a:avLst/>
          </a:prstGeom>
          <a:noFill/>
          <a:ln>
            <a:noFill/>
          </a:ln>
        </p:spPr>
      </p:pic>
      <p:sp>
        <p:nvSpPr>
          <p:cNvPr id="225" name="Google Shape;225;p29"/>
          <p:cNvSpPr txBox="1"/>
          <p:nvPr/>
        </p:nvSpPr>
        <p:spPr>
          <a:xfrm>
            <a:off x="957262" y="4567237"/>
            <a:ext cx="3400425" cy="312737"/>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FFFFFF"/>
              </a:buClr>
              <a:buSzPts val="1400"/>
              <a:buFont typeface="Lato"/>
              <a:buNone/>
            </a:pPr>
            <a:r>
              <a:rPr b="0" i="0" lang="en-US" sz="1400" u="none">
                <a:solidFill>
                  <a:srgbClr val="FFFFFF"/>
                </a:solidFill>
                <a:latin typeface="Lato"/>
                <a:ea typeface="Lato"/>
                <a:cs typeface="Lato"/>
                <a:sym typeface="Lato"/>
              </a:rPr>
              <a:t>Traditional Virtual Machines</a:t>
            </a:r>
            <a:endParaRPr/>
          </a:p>
        </p:txBody>
      </p:sp>
      <p:sp>
        <p:nvSpPr>
          <p:cNvPr id="226" name="Google Shape;226;p29"/>
          <p:cNvSpPr txBox="1"/>
          <p:nvPr/>
        </p:nvSpPr>
        <p:spPr>
          <a:xfrm>
            <a:off x="4460875" y="4567237"/>
            <a:ext cx="3725862" cy="312737"/>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FFFFFF"/>
              </a:buClr>
              <a:buSzPts val="1400"/>
              <a:buFont typeface="Lato"/>
              <a:buNone/>
            </a:pPr>
            <a:r>
              <a:rPr b="0" i="0" lang="en-US" sz="1400" u="none">
                <a:solidFill>
                  <a:srgbClr val="FFFFFF"/>
                </a:solidFill>
                <a:latin typeface="Lato"/>
                <a:ea typeface="Lato"/>
                <a:cs typeface="Lato"/>
                <a:sym typeface="Lato"/>
              </a:rPr>
              <a:t>Containers</a:t>
            </a:r>
            <a:endParaRPr/>
          </a:p>
        </p:txBody>
      </p:sp>
      <p:sp>
        <p:nvSpPr>
          <p:cNvPr id="227" name="Google Shape;227;p29"/>
          <p:cNvSpPr txBox="1"/>
          <p:nvPr/>
        </p:nvSpPr>
        <p:spPr>
          <a:xfrm>
            <a:off x="-60325" y="4846637"/>
            <a:ext cx="8678862" cy="50641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900"/>
              <a:buFont typeface="Arial"/>
              <a:buNone/>
            </a:pPr>
            <a:r>
              <a:rPr b="0" i="0" lang="en-US" sz="900" u="none">
                <a:solidFill>
                  <a:schemeClr val="lt1"/>
                </a:solidFill>
                <a:latin typeface="Arial"/>
                <a:ea typeface="Arial"/>
                <a:cs typeface="Arial"/>
                <a:sym typeface="Arial"/>
              </a:rPr>
              <a:t>Using Docker doesn’t need to waste resource on duplicated Guest operating system. Docker can also run on ARM devices like raspberry pi which is almost impossible to run virtual machines. By using container technology, microservice can have extremely high utilization of all kind of hardware resources.</a:t>
            </a:r>
            <a:endParaRPr/>
          </a:p>
          <a:p>
            <a:pPr indent="0" lvl="0" marL="0" marR="0" rtl="0" algn="l">
              <a:lnSpc>
                <a:spcPct val="100000"/>
              </a:lnSpc>
              <a:spcBef>
                <a:spcPts val="0"/>
              </a:spcBef>
              <a:spcAft>
                <a:spcPts val="0"/>
              </a:spcAft>
              <a:buNone/>
            </a:pPr>
            <a:r>
              <a:t/>
            </a:r>
            <a:endParaRPr b="0" i="0" sz="900" u="none">
              <a:solidFill>
                <a:schemeClr val="lt1"/>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30"/>
          <p:cNvSpPr txBox="1"/>
          <p:nvPr>
            <p:ph type="title"/>
          </p:nvPr>
        </p:nvSpPr>
        <p:spPr>
          <a:xfrm>
            <a:off x="1296987" y="393700"/>
            <a:ext cx="7038975" cy="914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b="0" i="0" lang="en-US" sz="2400" u="none">
                <a:solidFill>
                  <a:srgbClr val="FFFFFF"/>
                </a:solidFill>
                <a:latin typeface="Montserrat"/>
                <a:ea typeface="Montserrat"/>
                <a:cs typeface="Montserrat"/>
                <a:sym typeface="Montserrat"/>
              </a:rPr>
              <a:t>Why should we use Microservice</a:t>
            </a:r>
            <a:endParaRPr/>
          </a:p>
        </p:txBody>
      </p:sp>
      <p:sp>
        <p:nvSpPr>
          <p:cNvPr id="233" name="Google Shape;233;p30"/>
          <p:cNvSpPr txBox="1"/>
          <p:nvPr>
            <p:ph idx="1" type="body"/>
          </p:nvPr>
        </p:nvSpPr>
        <p:spPr>
          <a:xfrm>
            <a:off x="1296987" y="1193800"/>
            <a:ext cx="7038975" cy="41275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300"/>
              <a:buNone/>
            </a:pPr>
            <a:r>
              <a:rPr b="0" i="0" lang="en-US" sz="1300" u="none">
                <a:solidFill>
                  <a:srgbClr val="FFFFFF"/>
                </a:solidFill>
                <a:latin typeface="Lato"/>
                <a:ea typeface="Lato"/>
                <a:cs typeface="Lato"/>
                <a:sym typeface="Lato"/>
              </a:rPr>
              <a:t>Scalability —— Elasticity</a:t>
            </a:r>
            <a:endParaRPr/>
          </a:p>
          <a:p>
            <a:pPr indent="-228600" lvl="0" marL="457200" rtl="0" algn="l">
              <a:spcBef>
                <a:spcPts val="0"/>
              </a:spcBef>
              <a:spcAft>
                <a:spcPts val="0"/>
              </a:spcAft>
              <a:buSzPts val="1300"/>
              <a:buNone/>
            </a:pPr>
            <a:r>
              <a:t/>
            </a:r>
            <a:endParaRPr b="0" i="0" sz="1300" u="none">
              <a:solidFill>
                <a:srgbClr val="FFFFFF"/>
              </a:solidFill>
              <a:latin typeface="Lato"/>
              <a:ea typeface="Lato"/>
              <a:cs typeface="Lato"/>
              <a:sym typeface="Lato"/>
            </a:endParaRPr>
          </a:p>
        </p:txBody>
      </p:sp>
      <p:pic>
        <p:nvPicPr>
          <p:cNvPr id="234" name="Google Shape;234;p30"/>
          <p:cNvPicPr preferRelativeResize="0"/>
          <p:nvPr/>
        </p:nvPicPr>
        <p:blipFill rotWithShape="1">
          <a:blip r:embed="rId3">
            <a:alphaModFix/>
          </a:blip>
          <a:srcRect b="0" l="0" r="0" t="0"/>
          <a:stretch/>
        </p:blipFill>
        <p:spPr>
          <a:xfrm>
            <a:off x="6170612" y="1847850"/>
            <a:ext cx="2973387" cy="2428875"/>
          </a:xfrm>
          <a:prstGeom prst="rect">
            <a:avLst/>
          </a:prstGeom>
          <a:noFill/>
          <a:ln>
            <a:noFill/>
          </a:ln>
        </p:spPr>
      </p:pic>
      <p:pic>
        <p:nvPicPr>
          <p:cNvPr id="235" name="Google Shape;235;p30"/>
          <p:cNvPicPr preferRelativeResize="0"/>
          <p:nvPr/>
        </p:nvPicPr>
        <p:blipFill rotWithShape="1">
          <a:blip r:embed="rId4">
            <a:alphaModFix/>
          </a:blip>
          <a:srcRect b="0" l="0" r="0" t="0"/>
          <a:stretch/>
        </p:blipFill>
        <p:spPr>
          <a:xfrm>
            <a:off x="3086100" y="1847850"/>
            <a:ext cx="2971800" cy="2428875"/>
          </a:xfrm>
          <a:prstGeom prst="rect">
            <a:avLst/>
          </a:prstGeom>
          <a:noFill/>
          <a:ln>
            <a:noFill/>
          </a:ln>
        </p:spPr>
      </p:pic>
      <p:pic>
        <p:nvPicPr>
          <p:cNvPr id="236" name="Google Shape;236;p30"/>
          <p:cNvPicPr preferRelativeResize="0"/>
          <p:nvPr/>
        </p:nvPicPr>
        <p:blipFill rotWithShape="1">
          <a:blip r:embed="rId5">
            <a:alphaModFix/>
          </a:blip>
          <a:srcRect b="0" l="0" r="0" t="0"/>
          <a:stretch/>
        </p:blipFill>
        <p:spPr>
          <a:xfrm>
            <a:off x="0" y="1843087"/>
            <a:ext cx="2973387" cy="2436812"/>
          </a:xfrm>
          <a:prstGeom prst="rect">
            <a:avLst/>
          </a:prstGeom>
          <a:noFill/>
          <a:ln>
            <a:noFill/>
          </a:ln>
        </p:spPr>
      </p:pic>
      <p:cxnSp>
        <p:nvCxnSpPr>
          <p:cNvPr id="237" name="Google Shape;237;p30"/>
          <p:cNvCxnSpPr/>
          <p:nvPr/>
        </p:nvCxnSpPr>
        <p:spPr>
          <a:xfrm>
            <a:off x="522287" y="1681162"/>
            <a:ext cx="8099425" cy="0"/>
          </a:xfrm>
          <a:prstGeom prst="straightConnector1">
            <a:avLst/>
          </a:prstGeom>
          <a:noFill/>
          <a:ln cap="flat" cmpd="sng" w="38100">
            <a:solidFill>
              <a:srgbClr val="6AA84F"/>
            </a:solidFill>
            <a:prstDash val="solid"/>
            <a:miter lim="800000"/>
            <a:headEnd len="med" w="med" type="none"/>
            <a:tailEnd len="med" w="med" type="stealth"/>
          </a:ln>
        </p:spPr>
      </p:cxnSp>
      <p:cxnSp>
        <p:nvCxnSpPr>
          <p:cNvPr id="238" name="Google Shape;238;p30"/>
          <p:cNvCxnSpPr/>
          <p:nvPr/>
        </p:nvCxnSpPr>
        <p:spPr>
          <a:xfrm>
            <a:off x="522287" y="4460875"/>
            <a:ext cx="8099425" cy="0"/>
          </a:xfrm>
          <a:prstGeom prst="straightConnector1">
            <a:avLst/>
          </a:prstGeom>
          <a:noFill/>
          <a:ln cap="flat" cmpd="sng" w="38100">
            <a:solidFill>
              <a:srgbClr val="6AA84F"/>
            </a:solidFill>
            <a:prstDash val="solid"/>
            <a:miter lim="800000"/>
            <a:headEnd len="med" w="med" type="stealth"/>
            <a:tailEnd len="med" w="med" type="none"/>
          </a:ln>
        </p:spPr>
      </p:cxnSp>
      <p:sp>
        <p:nvSpPr>
          <p:cNvPr id="239" name="Google Shape;239;p30"/>
          <p:cNvSpPr txBox="1"/>
          <p:nvPr/>
        </p:nvSpPr>
        <p:spPr>
          <a:xfrm>
            <a:off x="-60325" y="4518025"/>
            <a:ext cx="9144000" cy="86201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900"/>
              <a:buFont typeface="Arial"/>
              <a:buNone/>
            </a:pPr>
            <a:r>
              <a:rPr b="0" i="0" lang="en-US" sz="900" u="none">
                <a:solidFill>
                  <a:schemeClr val="lt1"/>
                </a:solidFill>
                <a:latin typeface="Arial"/>
                <a:ea typeface="Arial"/>
                <a:cs typeface="Arial"/>
                <a:sym typeface="Arial"/>
              </a:rPr>
              <a:t>When there are not so many requests, the server load is low, and it can stop those unnecessary replicas of services and shutting down some servers to save power and reduce the stress of cooling system. When the request increase, the server could automatically deploy new containers to provide service according to the metrics like response time. When the request number increasing speed hit some threshold or if our machine learning model predicted that there will be a heavy load, the system could boot some servers for more resource to deploy microservice. vice versa</a:t>
            </a:r>
            <a:endParaRPr/>
          </a:p>
          <a:p>
            <a:pPr indent="0" lvl="0" marL="0" marR="0" rtl="0" algn="l">
              <a:lnSpc>
                <a:spcPct val="100000"/>
              </a:lnSpc>
              <a:spcBef>
                <a:spcPts val="0"/>
              </a:spcBef>
              <a:spcAft>
                <a:spcPts val="0"/>
              </a:spcAft>
              <a:buNone/>
            </a:pPr>
            <a:r>
              <a:t/>
            </a:r>
            <a:endParaRPr b="0" i="0" sz="900" u="none">
              <a:solidFill>
                <a:schemeClr val="lt1"/>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31"/>
          <p:cNvSpPr txBox="1"/>
          <p:nvPr>
            <p:ph type="title"/>
          </p:nvPr>
        </p:nvSpPr>
        <p:spPr>
          <a:xfrm>
            <a:off x="1296987" y="393700"/>
            <a:ext cx="7038975" cy="914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b="0" i="0" lang="en-US" sz="2400" u="none">
                <a:solidFill>
                  <a:srgbClr val="FFFFFF"/>
                </a:solidFill>
                <a:latin typeface="Montserrat"/>
                <a:ea typeface="Montserrat"/>
                <a:cs typeface="Montserrat"/>
                <a:sym typeface="Montserrat"/>
              </a:rPr>
              <a:t>Why should we use Microservice</a:t>
            </a:r>
            <a:endParaRPr/>
          </a:p>
        </p:txBody>
      </p:sp>
      <p:sp>
        <p:nvSpPr>
          <p:cNvPr id="245" name="Google Shape;245;p31"/>
          <p:cNvSpPr txBox="1"/>
          <p:nvPr>
            <p:ph idx="1" type="body"/>
          </p:nvPr>
        </p:nvSpPr>
        <p:spPr>
          <a:xfrm>
            <a:off x="1296987" y="1193800"/>
            <a:ext cx="7038975" cy="41275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300"/>
              <a:buNone/>
            </a:pPr>
            <a:r>
              <a:rPr b="0" i="0" lang="en-US" sz="1300" u="none">
                <a:solidFill>
                  <a:srgbClr val="FFFFFF"/>
                </a:solidFill>
                <a:latin typeface="Lato"/>
                <a:ea typeface="Lato"/>
                <a:cs typeface="Lato"/>
                <a:sym typeface="Lato"/>
              </a:rPr>
              <a:t>Scalability —— Availability</a:t>
            </a:r>
            <a:endParaRPr/>
          </a:p>
        </p:txBody>
      </p:sp>
      <p:pic>
        <p:nvPicPr>
          <p:cNvPr id="246" name="Google Shape;246;p31"/>
          <p:cNvPicPr preferRelativeResize="0"/>
          <p:nvPr/>
        </p:nvPicPr>
        <p:blipFill rotWithShape="1">
          <a:blip r:embed="rId3">
            <a:alphaModFix/>
          </a:blip>
          <a:srcRect b="0" l="0" r="0" t="0"/>
          <a:stretch/>
        </p:blipFill>
        <p:spPr>
          <a:xfrm>
            <a:off x="403225" y="2884487"/>
            <a:ext cx="3771900" cy="1704975"/>
          </a:xfrm>
          <a:prstGeom prst="rect">
            <a:avLst/>
          </a:prstGeom>
          <a:noFill/>
          <a:ln>
            <a:noFill/>
          </a:ln>
        </p:spPr>
      </p:pic>
      <p:pic>
        <p:nvPicPr>
          <p:cNvPr id="247" name="Google Shape;247;p31"/>
          <p:cNvPicPr preferRelativeResize="0"/>
          <p:nvPr/>
        </p:nvPicPr>
        <p:blipFill rotWithShape="1">
          <a:blip r:embed="rId4">
            <a:alphaModFix/>
          </a:blip>
          <a:srcRect b="0" l="0" r="0" t="0"/>
          <a:stretch/>
        </p:blipFill>
        <p:spPr>
          <a:xfrm>
            <a:off x="4975225" y="2881312"/>
            <a:ext cx="3751262" cy="1703387"/>
          </a:xfrm>
          <a:prstGeom prst="rect">
            <a:avLst/>
          </a:prstGeom>
          <a:noFill/>
          <a:ln>
            <a:noFill/>
          </a:ln>
        </p:spPr>
      </p:pic>
      <p:pic>
        <p:nvPicPr>
          <p:cNvPr id="248" name="Google Shape;248;p31"/>
          <p:cNvPicPr preferRelativeResize="0"/>
          <p:nvPr/>
        </p:nvPicPr>
        <p:blipFill rotWithShape="1">
          <a:blip r:embed="rId5">
            <a:alphaModFix/>
          </a:blip>
          <a:srcRect b="0" l="0" r="0" t="0"/>
          <a:stretch/>
        </p:blipFill>
        <p:spPr>
          <a:xfrm>
            <a:off x="4965700" y="1582737"/>
            <a:ext cx="3770312" cy="1060450"/>
          </a:xfrm>
          <a:prstGeom prst="rect">
            <a:avLst/>
          </a:prstGeom>
          <a:noFill/>
          <a:ln>
            <a:noFill/>
          </a:ln>
        </p:spPr>
      </p:pic>
      <p:cxnSp>
        <p:nvCxnSpPr>
          <p:cNvPr id="249" name="Google Shape;249;p31"/>
          <p:cNvCxnSpPr/>
          <p:nvPr/>
        </p:nvCxnSpPr>
        <p:spPr>
          <a:xfrm>
            <a:off x="2289175" y="2679700"/>
            <a:ext cx="0" cy="204787"/>
          </a:xfrm>
          <a:prstGeom prst="straightConnector1">
            <a:avLst/>
          </a:prstGeom>
          <a:noFill/>
          <a:ln cap="flat" cmpd="sng" w="28575">
            <a:solidFill>
              <a:srgbClr val="6AA84F"/>
            </a:solidFill>
            <a:prstDash val="solid"/>
            <a:miter lim="800000"/>
            <a:headEnd len="med" w="med" type="none"/>
            <a:tailEnd len="med" w="med" type="triangle"/>
          </a:ln>
        </p:spPr>
      </p:cxnSp>
      <p:cxnSp>
        <p:nvCxnSpPr>
          <p:cNvPr id="250" name="Google Shape;250;p31"/>
          <p:cNvCxnSpPr/>
          <p:nvPr/>
        </p:nvCxnSpPr>
        <p:spPr>
          <a:xfrm flipH="1" rot="10800000">
            <a:off x="4175125" y="3732212"/>
            <a:ext cx="800100" cy="4762"/>
          </a:xfrm>
          <a:prstGeom prst="straightConnector1">
            <a:avLst/>
          </a:prstGeom>
          <a:noFill/>
          <a:ln cap="flat" cmpd="sng" w="28575">
            <a:solidFill>
              <a:srgbClr val="6AA84F"/>
            </a:solidFill>
            <a:prstDash val="solid"/>
            <a:miter lim="800000"/>
            <a:headEnd len="med" w="med" type="none"/>
            <a:tailEnd len="med" w="med" type="triangle"/>
          </a:ln>
        </p:spPr>
      </p:cxnSp>
      <p:cxnSp>
        <p:nvCxnSpPr>
          <p:cNvPr id="251" name="Google Shape;251;p31"/>
          <p:cNvCxnSpPr/>
          <p:nvPr/>
        </p:nvCxnSpPr>
        <p:spPr>
          <a:xfrm rot="10800000">
            <a:off x="6851650" y="2643187"/>
            <a:ext cx="0" cy="238125"/>
          </a:xfrm>
          <a:prstGeom prst="straightConnector1">
            <a:avLst/>
          </a:prstGeom>
          <a:noFill/>
          <a:ln cap="flat" cmpd="sng" w="28575">
            <a:solidFill>
              <a:srgbClr val="6AA84F"/>
            </a:solidFill>
            <a:prstDash val="solid"/>
            <a:miter lim="800000"/>
            <a:headEnd len="med" w="med" type="none"/>
            <a:tailEnd len="med" w="med" type="triangle"/>
          </a:ln>
        </p:spPr>
      </p:cxnSp>
      <p:pic>
        <p:nvPicPr>
          <p:cNvPr id="252" name="Google Shape;252;p31"/>
          <p:cNvPicPr preferRelativeResize="0"/>
          <p:nvPr/>
        </p:nvPicPr>
        <p:blipFill rotWithShape="1">
          <a:blip r:embed="rId6">
            <a:alphaModFix/>
          </a:blip>
          <a:srcRect b="0" l="0" r="0" t="0"/>
          <a:stretch/>
        </p:blipFill>
        <p:spPr>
          <a:xfrm>
            <a:off x="403225" y="1619250"/>
            <a:ext cx="3771900" cy="1060450"/>
          </a:xfrm>
          <a:prstGeom prst="rect">
            <a:avLst/>
          </a:prstGeom>
          <a:noFill/>
          <a:ln>
            <a:noFill/>
          </a:ln>
        </p:spPr>
      </p:pic>
      <p:sp>
        <p:nvSpPr>
          <p:cNvPr id="253" name="Google Shape;253;p31"/>
          <p:cNvSpPr txBox="1"/>
          <p:nvPr/>
        </p:nvSpPr>
        <p:spPr>
          <a:xfrm>
            <a:off x="320675" y="4724400"/>
            <a:ext cx="8655050" cy="55403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1000"/>
              <a:buFont typeface="Arial"/>
              <a:buNone/>
            </a:pPr>
            <a:r>
              <a:rPr b="0" i="0" lang="en-US" sz="1000" u="none">
                <a:solidFill>
                  <a:schemeClr val="lt1"/>
                </a:solidFill>
                <a:latin typeface="Arial"/>
                <a:ea typeface="Arial"/>
                <a:cs typeface="Arial"/>
                <a:sym typeface="Arial"/>
              </a:rPr>
              <a:t>When updating the application, we don’t have to shutdown the whole application and then deploy the new one.</a:t>
            </a:r>
            <a:endParaRPr/>
          </a:p>
          <a:p>
            <a:pPr indent="0" lvl="0" marL="0" marR="0" rtl="0" algn="l">
              <a:lnSpc>
                <a:spcPct val="100000"/>
              </a:lnSpc>
              <a:spcBef>
                <a:spcPts val="0"/>
              </a:spcBef>
              <a:spcAft>
                <a:spcPts val="0"/>
              </a:spcAft>
              <a:buClr>
                <a:schemeClr val="lt1"/>
              </a:buClr>
              <a:buSzPts val="1000"/>
              <a:buFont typeface="Arial"/>
              <a:buNone/>
            </a:pPr>
            <a:r>
              <a:rPr b="0" i="0" lang="en-US" sz="1000" u="none">
                <a:solidFill>
                  <a:schemeClr val="lt1"/>
                </a:solidFill>
                <a:latin typeface="Arial"/>
                <a:ea typeface="Arial"/>
                <a:cs typeface="Arial"/>
                <a:sym typeface="Arial"/>
              </a:rPr>
              <a:t>by using microservice architecture, we just need a little bit of extra resource for the service we are going to update.</a:t>
            </a:r>
            <a:endParaRPr/>
          </a:p>
          <a:p>
            <a:pPr indent="0" lvl="0" marL="0" marR="0" rtl="0" algn="l">
              <a:lnSpc>
                <a:spcPct val="100000"/>
              </a:lnSpc>
              <a:spcBef>
                <a:spcPts val="0"/>
              </a:spcBef>
              <a:spcAft>
                <a:spcPts val="0"/>
              </a:spcAft>
              <a:buNone/>
            </a:pPr>
            <a:r>
              <a:t/>
            </a:r>
            <a:endParaRPr b="0" i="0" sz="1000" u="none">
              <a:solidFill>
                <a:schemeClr val="lt1"/>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10_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1_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name="5_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9_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7_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8_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3_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6_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2_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4_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